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ppt/diagrams/data21.xml" ContentType="application/vnd.openxmlformats-officedocument.drawingml.diagramData+xml"/>
  <Override PartName="/ppt/diagrams/layout21.xml" ContentType="application/vnd.openxmlformats-officedocument.drawingml.diagramLayout+xml"/>
  <Override PartName="/ppt/diagrams/quickStyle21.xml" ContentType="application/vnd.openxmlformats-officedocument.drawingml.diagramStyle+xml"/>
  <Override PartName="/ppt/diagrams/colors21.xml" ContentType="application/vnd.openxmlformats-officedocument.drawingml.diagramColors+xml"/>
  <Override PartName="/ppt/diagrams/drawing21.xml" ContentType="application/vnd.ms-office.drawingml.diagramDrawing+xml"/>
  <Override PartName="/ppt/diagrams/data22.xml" ContentType="application/vnd.openxmlformats-officedocument.drawingml.diagramData+xml"/>
  <Override PartName="/ppt/diagrams/layout22.xml" ContentType="application/vnd.openxmlformats-officedocument.drawingml.diagramLayout+xml"/>
  <Override PartName="/ppt/diagrams/quickStyle22.xml" ContentType="application/vnd.openxmlformats-officedocument.drawingml.diagramStyle+xml"/>
  <Override PartName="/ppt/diagrams/colors22.xml" ContentType="application/vnd.openxmlformats-officedocument.drawingml.diagramColors+xml"/>
  <Override PartName="/ppt/diagrams/drawing22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60" r:id="rId5"/>
    <p:sldId id="259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9" r:id="rId14"/>
    <p:sldId id="270" r:id="rId15"/>
    <p:sldId id="271" r:id="rId16"/>
    <p:sldId id="272" r:id="rId17"/>
    <p:sldId id="279" r:id="rId18"/>
    <p:sldId id="280" r:id="rId19"/>
    <p:sldId id="281" r:id="rId20"/>
    <p:sldId id="282" r:id="rId21"/>
    <p:sldId id="273" r:id="rId22"/>
    <p:sldId id="283" r:id="rId23"/>
    <p:sldId id="285" r:id="rId24"/>
    <p:sldId id="286" r:id="rId25"/>
    <p:sldId id="275" r:id="rId26"/>
    <p:sldId id="284" r:id="rId27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1"/>
    <p:restoredTop sz="94634"/>
  </p:normalViewPr>
  <p:slideViewPr>
    <p:cSldViewPr snapToGrid="0" snapToObjects="1">
      <p:cViewPr varScale="1">
        <p:scale>
          <a:sx n="95" d="100"/>
          <a:sy n="95" d="100"/>
        </p:scale>
        <p:origin x="1120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theme" Target="theme/theme1.xml"/></Relationships>
</file>

<file path=ppt/diagrams/_rels/data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7.svg"/><Relationship Id="rId1" Type="http://schemas.openxmlformats.org/officeDocument/2006/relationships/image" Target="../media/image6.png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10" Type="http://schemas.openxmlformats.org/officeDocument/2006/relationships/image" Target="../media/image15.svg"/><Relationship Id="rId4" Type="http://schemas.openxmlformats.org/officeDocument/2006/relationships/image" Target="../media/image9.svg"/><Relationship Id="rId9" Type="http://schemas.openxmlformats.org/officeDocument/2006/relationships/image" Target="../media/image14.png"/></Relationships>
</file>

<file path=ppt/diagrams/_rels/data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svg"/><Relationship Id="rId1" Type="http://schemas.openxmlformats.org/officeDocument/2006/relationships/image" Target="../media/image18.png"/><Relationship Id="rId4" Type="http://schemas.openxmlformats.org/officeDocument/2006/relationships/image" Target="../media/image21.svg"/></Relationships>
</file>

<file path=ppt/diagrams/_rels/data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4" Type="http://schemas.openxmlformats.org/officeDocument/2006/relationships/image" Target="../media/image25.svg"/></Relationships>
</file>

<file path=ppt/diagrams/_rels/data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8.pn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12" Type="http://schemas.openxmlformats.org/officeDocument/2006/relationships/image" Target="../media/image37.svg"/><Relationship Id="rId2" Type="http://schemas.openxmlformats.org/officeDocument/2006/relationships/image" Target="../media/image28.svg"/><Relationship Id="rId16" Type="http://schemas.openxmlformats.org/officeDocument/2006/relationships/image" Target="../media/image41.svg"/><Relationship Id="rId1" Type="http://schemas.openxmlformats.org/officeDocument/2006/relationships/image" Target="../media/image27.png"/><Relationship Id="rId6" Type="http://schemas.openxmlformats.org/officeDocument/2006/relationships/image" Target="../media/image32.svg"/><Relationship Id="rId11" Type="http://schemas.openxmlformats.org/officeDocument/2006/relationships/image" Target="../media/image12.png"/><Relationship Id="rId5" Type="http://schemas.openxmlformats.org/officeDocument/2006/relationships/image" Target="../media/image31.png"/><Relationship Id="rId15" Type="http://schemas.openxmlformats.org/officeDocument/2006/relationships/image" Target="../media/image40.png"/><Relationship Id="rId10" Type="http://schemas.openxmlformats.org/officeDocument/2006/relationships/image" Target="../media/image36.svg"/><Relationship Id="rId4" Type="http://schemas.openxmlformats.org/officeDocument/2006/relationships/image" Target="../media/image30.svg"/><Relationship Id="rId9" Type="http://schemas.openxmlformats.org/officeDocument/2006/relationships/image" Target="../media/image35.png"/><Relationship Id="rId14" Type="http://schemas.openxmlformats.org/officeDocument/2006/relationships/image" Target="../media/image39.svg"/></Relationships>
</file>

<file path=ppt/diagrams/_rels/drawing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7.svg"/><Relationship Id="rId1" Type="http://schemas.openxmlformats.org/officeDocument/2006/relationships/image" Target="../media/image6.png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10" Type="http://schemas.openxmlformats.org/officeDocument/2006/relationships/image" Target="../media/image15.svg"/><Relationship Id="rId4" Type="http://schemas.openxmlformats.org/officeDocument/2006/relationships/image" Target="../media/image9.svg"/><Relationship Id="rId9" Type="http://schemas.openxmlformats.org/officeDocument/2006/relationships/image" Target="../media/image14.png"/></Relationships>
</file>

<file path=ppt/diagrams/_rels/drawing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svg"/><Relationship Id="rId1" Type="http://schemas.openxmlformats.org/officeDocument/2006/relationships/image" Target="../media/image18.png"/><Relationship Id="rId4" Type="http://schemas.openxmlformats.org/officeDocument/2006/relationships/image" Target="../media/image21.svg"/></Relationships>
</file>

<file path=ppt/diagrams/_rels/drawing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svg"/><Relationship Id="rId1" Type="http://schemas.openxmlformats.org/officeDocument/2006/relationships/image" Target="../media/image22.png"/><Relationship Id="rId4" Type="http://schemas.openxmlformats.org/officeDocument/2006/relationships/image" Target="../media/image25.svg"/></Relationships>
</file>

<file path=ppt/diagrams/_rels/drawing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8.pn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12" Type="http://schemas.openxmlformats.org/officeDocument/2006/relationships/image" Target="../media/image37.svg"/><Relationship Id="rId2" Type="http://schemas.openxmlformats.org/officeDocument/2006/relationships/image" Target="../media/image28.svg"/><Relationship Id="rId16" Type="http://schemas.openxmlformats.org/officeDocument/2006/relationships/image" Target="../media/image41.svg"/><Relationship Id="rId1" Type="http://schemas.openxmlformats.org/officeDocument/2006/relationships/image" Target="../media/image27.png"/><Relationship Id="rId6" Type="http://schemas.openxmlformats.org/officeDocument/2006/relationships/image" Target="../media/image32.svg"/><Relationship Id="rId11" Type="http://schemas.openxmlformats.org/officeDocument/2006/relationships/image" Target="../media/image12.png"/><Relationship Id="rId5" Type="http://schemas.openxmlformats.org/officeDocument/2006/relationships/image" Target="../media/image31.png"/><Relationship Id="rId15" Type="http://schemas.openxmlformats.org/officeDocument/2006/relationships/image" Target="../media/image40.png"/><Relationship Id="rId10" Type="http://schemas.openxmlformats.org/officeDocument/2006/relationships/image" Target="../media/image36.svg"/><Relationship Id="rId4" Type="http://schemas.openxmlformats.org/officeDocument/2006/relationships/image" Target="../media/image30.svg"/><Relationship Id="rId9" Type="http://schemas.openxmlformats.org/officeDocument/2006/relationships/image" Target="../media/image35.png"/><Relationship Id="rId14" Type="http://schemas.openxmlformats.org/officeDocument/2006/relationships/image" Target="../media/image39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4">
  <dgm:title val=""/>
  <dgm:desc val=""/>
  <dgm:catLst>
    <dgm:cat type="accent1" pri="11400"/>
  </dgm:catLst>
  <dgm:styleLbl name="node0">
    <dgm:fillClrLst meth="cycle">
      <a:schemeClr val="accent1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1">
        <a:shade val="50000"/>
      </a:schemeClr>
      <a:schemeClr val="accent1">
        <a:tint val="55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1">
        <a:shade val="80000"/>
        <a:alpha val="50000"/>
      </a:schemeClr>
      <a:schemeClr val="accent1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55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5">
  <dgm:title val=""/>
  <dgm:desc val=""/>
  <dgm:catLst>
    <dgm:cat type="accent1" pri="11500"/>
  </dgm:catLst>
  <dgm:styleLbl name="node0">
    <dgm:fillClrLst meth="cycle">
      <a:schemeClr val="accent1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1">
        <a:alpha val="90000"/>
      </a:schemeClr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alpha val="90000"/>
      </a:schemeClr>
      <a:schemeClr val="accent1">
        <a:alpha val="5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/>
    <dgm:txEffectClrLst/>
  </dgm:styleLbl>
  <dgm:styleLbl name="lnNode1">
    <dgm:fillClrLst>
      <a:schemeClr val="accent1">
        <a:shade val="90000"/>
      </a:schemeClr>
      <a:schemeClr val="accent1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  <a:alpha val="90000"/>
      </a:schemeClr>
      <a:schemeClr val="accent1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bg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ibTrans1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1">
        <a:alpha val="90000"/>
        <a:tint val="40000"/>
      </a:schemeClr>
      <a:schemeClr val="accent1">
        <a:alpha val="5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3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5_5">
  <dgm:title val=""/>
  <dgm:desc val=""/>
  <dgm:catLst>
    <dgm:cat type="accent5" pri="11500"/>
  </dgm:catLst>
  <dgm:styleLbl name="node0">
    <dgm:fillClrLst meth="cycle">
      <a:schemeClr val="accent5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>
        <a:alpha val="9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>
        <a:alpha val="90000"/>
      </a:schemeClr>
      <a:schemeClr val="accent5">
        <a:alpha val="5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/>
    <dgm:txEffectClrLst/>
  </dgm:styleLbl>
  <dgm:styleLbl name="lnNode1">
    <dgm:fillClrLst>
      <a:schemeClr val="accent5">
        <a:shade val="90000"/>
      </a:schemeClr>
      <a:schemeClr val="accent5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shade val="80000"/>
        <a:alpha val="50000"/>
      </a:schemeClr>
      <a:schemeClr val="accent5">
        <a:alpha val="2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  <a:alpha val="90000"/>
      </a:schemeClr>
      <a:schemeClr val="accent5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>
        <a:shade val="90000"/>
      </a:schemeClr>
      <a:schemeClr val="accent5">
        <a:tint val="50000"/>
      </a:schemeClr>
    </dgm:fillClrLst>
    <dgm:linClrLst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fgSibTrans2D1">
    <dgm:fillClrLst>
      <a:schemeClr val="accent5">
        <a:shade val="90000"/>
      </a:schemeClr>
      <a:schemeClr val="accent5">
        <a:tint val="50000"/>
      </a:schemeClr>
    </dgm:fillClrLst>
    <dgm:linClrLst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bgSibTrans2D1">
    <dgm:fillClrLst>
      <a:schemeClr val="accent5">
        <a:shade val="90000"/>
      </a:schemeClr>
      <a:schemeClr val="accent5">
        <a:tint val="50000"/>
      </a:schemeClr>
    </dgm:fillClrLst>
    <dgm:linClrLst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sibTrans1D1">
    <dgm:fillClrLst>
      <a:schemeClr val="accent5">
        <a:shade val="90000"/>
      </a:schemeClr>
      <a:schemeClr val="accent5">
        <a:tint val="50000"/>
      </a:schemeClr>
    </dgm:fillClrLst>
    <dgm:linClrLst>
      <a:schemeClr val="accent5">
        <a:shade val="90000"/>
      </a:schemeClr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5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shade val="80000"/>
      </a:schemeClr>
    </dgm:fillClrLst>
    <dgm:linClrLst meth="repeat">
      <a:schemeClr val="accent5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5">
        <a:shade val="8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>
        <a:alpha val="90000"/>
      </a:schemeClr>
      <a:schemeClr val="accent5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alpha val="90000"/>
        <a:tint val="40000"/>
      </a:schemeClr>
      <a:schemeClr val="accent5">
        <a:alpha val="5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18/5/colors/Iconchunking_colored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accent2">
        <a:alpha val="0"/>
      </a:schemeClr>
    </dgm:fillClrLst>
    <dgm:linClrLst meth="repeat">
      <a:schemeClr val="accent2">
        <a:alpha val="0"/>
      </a:schemeClr>
    </dgm:linClrLst>
    <dgm:effectClrLst/>
    <dgm:txLinClrLst/>
    <dgm:txFillClrLst meth="repeat">
      <a:schemeClr val="accent2"/>
      <a:schemeClr val="accent3"/>
      <a:schemeClr val="accent4"/>
      <a:schemeClr val="accent5"/>
      <a:schemeClr val="accent6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18/5/colors/Iconchunking_neutralicon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18/5/colors/Iconchunking_colored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accent2">
        <a:alpha val="0"/>
      </a:schemeClr>
    </dgm:fillClrLst>
    <dgm:linClrLst meth="repeat">
      <a:schemeClr val="accent2">
        <a:alpha val="0"/>
      </a:schemeClr>
    </dgm:linClrLst>
    <dgm:effectClrLst/>
    <dgm:txLinClrLst/>
    <dgm:txFillClrLst meth="repeat">
      <a:schemeClr val="accent2"/>
      <a:schemeClr val="accent3"/>
      <a:schemeClr val="accent4"/>
      <a:schemeClr val="accent5"/>
      <a:schemeClr val="accent6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3_2">
  <dgm:title val=""/>
  <dgm:desc val=""/>
  <dgm:catLst>
    <dgm:cat type="accent3" pri="112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3"/>
    </dgm:fillClrLst>
    <dgm:linClrLst meth="repeat">
      <a:schemeClr val="accent3"/>
    </dgm:linClrLst>
    <dgm:effectClrLst/>
    <dgm:txLinClrLst/>
    <dgm:txFillClrLst/>
    <dgm:txEffectClrLst/>
  </dgm:styleLbl>
  <dgm:styleLbl name="lnNode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/>
    </dgm:fillClrLst>
    <dgm:linClrLst meth="repeat">
      <a:schemeClr val="accent3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/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40000"/>
      </a:schemeClr>
    </dgm:fillClrLst>
    <dgm:linClrLst meth="repeat">
      <a:schemeClr val="accent3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8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DC25A1D-648D-493E-A355-B2F9B23528ED}" type="doc">
      <dgm:prSet loTypeId="urn:microsoft.com/office/officeart/2005/8/layout/default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01500D6F-7F37-4440-B7D1-AC0910DE56E8}">
      <dgm:prSet/>
      <dgm:spPr/>
      <dgm:t>
        <a:bodyPr/>
        <a:lstStyle/>
        <a:p>
          <a:r>
            <a:rPr lang="tr-TR"/>
            <a:t>KONFERANS</a:t>
          </a:r>
          <a:endParaRPr lang="en-US"/>
        </a:p>
      </dgm:t>
    </dgm:pt>
    <dgm:pt modelId="{41995938-DB55-451E-8A4D-8708CFAD466B}" type="parTrans" cxnId="{E9AA1EDE-ECBF-45DD-BBEA-A7D3AE1808D1}">
      <dgm:prSet/>
      <dgm:spPr/>
      <dgm:t>
        <a:bodyPr/>
        <a:lstStyle/>
        <a:p>
          <a:endParaRPr lang="en-US"/>
        </a:p>
      </dgm:t>
    </dgm:pt>
    <dgm:pt modelId="{24075948-7156-41CB-8BF4-115F8D7D583D}" type="sibTrans" cxnId="{E9AA1EDE-ECBF-45DD-BBEA-A7D3AE1808D1}">
      <dgm:prSet/>
      <dgm:spPr/>
      <dgm:t>
        <a:bodyPr/>
        <a:lstStyle/>
        <a:p>
          <a:endParaRPr lang="en-US"/>
        </a:p>
      </dgm:t>
    </dgm:pt>
    <dgm:pt modelId="{EDFD6EE6-BDD3-4FC8-B947-1260037EC724}">
      <dgm:prSet/>
      <dgm:spPr/>
      <dgm:t>
        <a:bodyPr/>
        <a:lstStyle/>
        <a:p>
          <a:r>
            <a:rPr lang="tr-TR"/>
            <a:t>SEMİNER</a:t>
          </a:r>
          <a:endParaRPr lang="en-US"/>
        </a:p>
      </dgm:t>
    </dgm:pt>
    <dgm:pt modelId="{93710FD3-AD52-4B69-B334-E601CFED82A9}" type="parTrans" cxnId="{B68244DD-E94F-4D85-BE34-853363C40D78}">
      <dgm:prSet/>
      <dgm:spPr/>
      <dgm:t>
        <a:bodyPr/>
        <a:lstStyle/>
        <a:p>
          <a:endParaRPr lang="en-US"/>
        </a:p>
      </dgm:t>
    </dgm:pt>
    <dgm:pt modelId="{4D3A0CAF-062A-4805-A8FB-2AF5E5F2DFD0}" type="sibTrans" cxnId="{B68244DD-E94F-4D85-BE34-853363C40D78}">
      <dgm:prSet/>
      <dgm:spPr/>
      <dgm:t>
        <a:bodyPr/>
        <a:lstStyle/>
        <a:p>
          <a:endParaRPr lang="en-US"/>
        </a:p>
      </dgm:t>
    </dgm:pt>
    <dgm:pt modelId="{32695DA9-E1C6-46D0-85EB-3742B9DCE79D}">
      <dgm:prSet/>
      <dgm:spPr/>
      <dgm:t>
        <a:bodyPr/>
        <a:lstStyle/>
        <a:p>
          <a:r>
            <a:rPr lang="tr-TR"/>
            <a:t>PANEL</a:t>
          </a:r>
          <a:endParaRPr lang="en-US"/>
        </a:p>
      </dgm:t>
    </dgm:pt>
    <dgm:pt modelId="{0FE583D8-95BE-4001-A90D-6325936D149A}" type="parTrans" cxnId="{4D3C1F03-9EE7-4C07-A34F-3E9D75ADA603}">
      <dgm:prSet/>
      <dgm:spPr/>
      <dgm:t>
        <a:bodyPr/>
        <a:lstStyle/>
        <a:p>
          <a:endParaRPr lang="en-US"/>
        </a:p>
      </dgm:t>
    </dgm:pt>
    <dgm:pt modelId="{1FB928E0-4D18-4D5A-B5A0-EFD69002F31B}" type="sibTrans" cxnId="{4D3C1F03-9EE7-4C07-A34F-3E9D75ADA603}">
      <dgm:prSet/>
      <dgm:spPr/>
      <dgm:t>
        <a:bodyPr/>
        <a:lstStyle/>
        <a:p>
          <a:endParaRPr lang="en-US"/>
        </a:p>
      </dgm:t>
    </dgm:pt>
    <dgm:pt modelId="{53A9D0E4-8A32-4CD9-B101-06185EF15E1D}">
      <dgm:prSet/>
      <dgm:spPr/>
      <dgm:t>
        <a:bodyPr/>
        <a:lstStyle/>
        <a:p>
          <a:r>
            <a:rPr lang="tr-TR" dirty="0"/>
            <a:t>SEMPOZYUM</a:t>
          </a:r>
          <a:endParaRPr lang="en-US" dirty="0"/>
        </a:p>
      </dgm:t>
    </dgm:pt>
    <dgm:pt modelId="{1063C7D1-ACEE-4143-BA3B-5A1BAE51E270}" type="parTrans" cxnId="{EA77B685-F0F8-4ABB-9FD3-AAF7CBBFBAAD}">
      <dgm:prSet/>
      <dgm:spPr/>
      <dgm:t>
        <a:bodyPr/>
        <a:lstStyle/>
        <a:p>
          <a:endParaRPr lang="en-US"/>
        </a:p>
      </dgm:t>
    </dgm:pt>
    <dgm:pt modelId="{5ED54D1A-A930-4A92-BD93-61295DD235F5}" type="sibTrans" cxnId="{EA77B685-F0F8-4ABB-9FD3-AAF7CBBFBAAD}">
      <dgm:prSet/>
      <dgm:spPr/>
      <dgm:t>
        <a:bodyPr/>
        <a:lstStyle/>
        <a:p>
          <a:endParaRPr lang="en-US"/>
        </a:p>
      </dgm:t>
    </dgm:pt>
    <dgm:pt modelId="{4A6D8EC8-C1D0-4E74-99DA-28F799FC83D4}">
      <dgm:prSet/>
      <dgm:spPr/>
      <dgm:t>
        <a:bodyPr/>
        <a:lstStyle/>
        <a:p>
          <a:r>
            <a:rPr lang="tr-TR" dirty="0"/>
            <a:t>MÜNAZARA</a:t>
          </a:r>
          <a:endParaRPr lang="en-US" dirty="0"/>
        </a:p>
      </dgm:t>
    </dgm:pt>
    <dgm:pt modelId="{24A3153C-6A00-4D57-BD25-E27D340925B7}" type="parTrans" cxnId="{E7D62D3A-BA7F-4F94-932E-42287CCB30E4}">
      <dgm:prSet/>
      <dgm:spPr/>
      <dgm:t>
        <a:bodyPr/>
        <a:lstStyle/>
        <a:p>
          <a:endParaRPr lang="en-US"/>
        </a:p>
      </dgm:t>
    </dgm:pt>
    <dgm:pt modelId="{A1A70C5C-0219-4C6C-AD80-243CEA88B4A1}" type="sibTrans" cxnId="{E7D62D3A-BA7F-4F94-932E-42287CCB30E4}">
      <dgm:prSet/>
      <dgm:spPr/>
      <dgm:t>
        <a:bodyPr/>
        <a:lstStyle/>
        <a:p>
          <a:endParaRPr lang="en-US"/>
        </a:p>
      </dgm:t>
    </dgm:pt>
    <dgm:pt modelId="{C801AB95-5392-4D46-944E-37CEB6F8834E}">
      <dgm:prSet/>
      <dgm:spPr/>
      <dgm:t>
        <a:bodyPr/>
        <a:lstStyle/>
        <a:p>
          <a:r>
            <a:rPr lang="tr-TR" dirty="0"/>
            <a:t>SOKRAT TARTIŞMASI</a:t>
          </a:r>
          <a:endParaRPr lang="en-US" dirty="0"/>
        </a:p>
      </dgm:t>
    </dgm:pt>
    <dgm:pt modelId="{D52C6D98-09BF-4A52-A936-AB92B7A199DF}" type="parTrans" cxnId="{40E5C410-E78C-41FB-B504-9E0EDA066738}">
      <dgm:prSet/>
      <dgm:spPr/>
      <dgm:t>
        <a:bodyPr/>
        <a:lstStyle/>
        <a:p>
          <a:endParaRPr lang="en-US"/>
        </a:p>
      </dgm:t>
    </dgm:pt>
    <dgm:pt modelId="{2A93B995-883C-4BBC-82EC-089291D0815C}" type="sibTrans" cxnId="{40E5C410-E78C-41FB-B504-9E0EDA066738}">
      <dgm:prSet/>
      <dgm:spPr/>
      <dgm:t>
        <a:bodyPr/>
        <a:lstStyle/>
        <a:p>
          <a:endParaRPr lang="en-US"/>
        </a:p>
      </dgm:t>
    </dgm:pt>
    <dgm:pt modelId="{03C74A89-64E5-4804-9B95-8004FEA06C85}">
      <dgm:prSet/>
      <dgm:spPr/>
      <dgm:t>
        <a:bodyPr/>
        <a:lstStyle/>
        <a:p>
          <a:r>
            <a:rPr lang="tr-TR" dirty="0"/>
            <a:t>ZIT PANEL</a:t>
          </a:r>
          <a:endParaRPr lang="en-US" dirty="0"/>
        </a:p>
      </dgm:t>
    </dgm:pt>
    <dgm:pt modelId="{EB2FB512-5D40-4690-8E9C-19B12789B8DC}" type="parTrans" cxnId="{23C3A40E-8E37-4596-8BBA-EE20C514E8EB}">
      <dgm:prSet/>
      <dgm:spPr/>
      <dgm:t>
        <a:bodyPr/>
        <a:lstStyle/>
        <a:p>
          <a:endParaRPr lang="en-US"/>
        </a:p>
      </dgm:t>
    </dgm:pt>
    <dgm:pt modelId="{CCB7533C-F035-4823-AA63-ACFE6A851384}" type="sibTrans" cxnId="{23C3A40E-8E37-4596-8BBA-EE20C514E8EB}">
      <dgm:prSet/>
      <dgm:spPr/>
      <dgm:t>
        <a:bodyPr/>
        <a:lstStyle/>
        <a:p>
          <a:endParaRPr lang="en-US"/>
        </a:p>
      </dgm:t>
    </dgm:pt>
    <dgm:pt modelId="{82C4821A-D05B-9341-B83A-DEE3B5288F68}">
      <dgm:prSet/>
      <dgm:spPr/>
      <dgm:t>
        <a:bodyPr/>
        <a:lstStyle/>
        <a:p>
          <a:r>
            <a:rPr lang="en-US" dirty="0"/>
            <a:t>PAZAR YERİ</a:t>
          </a:r>
        </a:p>
      </dgm:t>
    </dgm:pt>
    <dgm:pt modelId="{278A14D9-A949-7F4A-BF2E-827F3CBBB0C3}" type="parTrans" cxnId="{6D516B4E-BBA5-D441-B090-97C202C49498}">
      <dgm:prSet/>
      <dgm:spPr/>
      <dgm:t>
        <a:bodyPr/>
        <a:lstStyle/>
        <a:p>
          <a:endParaRPr lang="tr-TR"/>
        </a:p>
      </dgm:t>
    </dgm:pt>
    <dgm:pt modelId="{7EF4ADC2-9A0A-7449-A0D3-93EE95042412}" type="sibTrans" cxnId="{6D516B4E-BBA5-D441-B090-97C202C49498}">
      <dgm:prSet/>
      <dgm:spPr/>
      <dgm:t>
        <a:bodyPr/>
        <a:lstStyle/>
        <a:p>
          <a:endParaRPr lang="tr-TR"/>
        </a:p>
      </dgm:t>
    </dgm:pt>
    <dgm:pt modelId="{183291C5-B0E2-CB4A-BDBB-9F857376F81E}">
      <dgm:prSet/>
      <dgm:spPr/>
      <dgm:t>
        <a:bodyPr/>
        <a:lstStyle/>
        <a:p>
          <a:r>
            <a:rPr lang="en-US" dirty="0"/>
            <a:t>SOKRAT SEMİNERİ</a:t>
          </a:r>
        </a:p>
      </dgm:t>
    </dgm:pt>
    <dgm:pt modelId="{488C8256-7E1C-1746-8A4D-A49F31473E3F}" type="parTrans" cxnId="{94886633-3738-FD4C-88B1-8979207FF9FB}">
      <dgm:prSet/>
      <dgm:spPr/>
      <dgm:t>
        <a:bodyPr/>
        <a:lstStyle/>
        <a:p>
          <a:endParaRPr lang="tr-TR"/>
        </a:p>
      </dgm:t>
    </dgm:pt>
    <dgm:pt modelId="{2DB81C14-CADB-B04D-97E2-99C7793045FF}" type="sibTrans" cxnId="{94886633-3738-FD4C-88B1-8979207FF9FB}">
      <dgm:prSet/>
      <dgm:spPr/>
      <dgm:t>
        <a:bodyPr/>
        <a:lstStyle/>
        <a:p>
          <a:endParaRPr lang="tr-TR"/>
        </a:p>
      </dgm:t>
    </dgm:pt>
    <dgm:pt modelId="{53B976BE-28C4-FE4E-A08E-FB1A878D94E7}">
      <dgm:prSet/>
      <dgm:spPr/>
      <dgm:t>
        <a:bodyPr/>
        <a:lstStyle/>
        <a:p>
          <a:r>
            <a:rPr lang="en-US" dirty="0"/>
            <a:t>KOLLEGYUM</a:t>
          </a:r>
        </a:p>
      </dgm:t>
    </dgm:pt>
    <dgm:pt modelId="{725D698F-E819-AC41-87E9-1929C0382E71}" type="parTrans" cxnId="{295DB97D-8E8E-AE4E-9976-B81E84F6DE0B}">
      <dgm:prSet/>
      <dgm:spPr/>
      <dgm:t>
        <a:bodyPr/>
        <a:lstStyle/>
        <a:p>
          <a:endParaRPr lang="tr-TR"/>
        </a:p>
      </dgm:t>
    </dgm:pt>
    <dgm:pt modelId="{E6562DFB-695F-C149-BCE0-2B550485F125}" type="sibTrans" cxnId="{295DB97D-8E8E-AE4E-9976-B81E84F6DE0B}">
      <dgm:prSet/>
      <dgm:spPr/>
      <dgm:t>
        <a:bodyPr/>
        <a:lstStyle/>
        <a:p>
          <a:endParaRPr lang="tr-TR"/>
        </a:p>
      </dgm:t>
    </dgm:pt>
    <dgm:pt modelId="{552777BF-BCC4-1247-9B93-9E28BC417BB7}" type="pres">
      <dgm:prSet presAssocID="{EDC25A1D-648D-493E-A355-B2F9B23528ED}" presName="diagram" presStyleCnt="0">
        <dgm:presLayoutVars>
          <dgm:dir/>
          <dgm:resizeHandles val="exact"/>
        </dgm:presLayoutVars>
      </dgm:prSet>
      <dgm:spPr/>
    </dgm:pt>
    <dgm:pt modelId="{470B9570-924D-5243-89AD-5388834A53B5}" type="pres">
      <dgm:prSet presAssocID="{01500D6F-7F37-4440-B7D1-AC0910DE56E8}" presName="node" presStyleLbl="node1" presStyleIdx="0" presStyleCnt="10">
        <dgm:presLayoutVars>
          <dgm:bulletEnabled val="1"/>
        </dgm:presLayoutVars>
      </dgm:prSet>
      <dgm:spPr/>
    </dgm:pt>
    <dgm:pt modelId="{A6D78821-951A-FC48-8863-EE4B316EB414}" type="pres">
      <dgm:prSet presAssocID="{24075948-7156-41CB-8BF4-115F8D7D583D}" presName="sibTrans" presStyleCnt="0"/>
      <dgm:spPr/>
    </dgm:pt>
    <dgm:pt modelId="{A17BFA05-F6DD-124B-A2AA-DDC523424B43}" type="pres">
      <dgm:prSet presAssocID="{EDFD6EE6-BDD3-4FC8-B947-1260037EC724}" presName="node" presStyleLbl="node1" presStyleIdx="1" presStyleCnt="10">
        <dgm:presLayoutVars>
          <dgm:bulletEnabled val="1"/>
        </dgm:presLayoutVars>
      </dgm:prSet>
      <dgm:spPr/>
    </dgm:pt>
    <dgm:pt modelId="{F665CDF9-3A31-2A46-A30C-0D94A6E61317}" type="pres">
      <dgm:prSet presAssocID="{4D3A0CAF-062A-4805-A8FB-2AF5E5F2DFD0}" presName="sibTrans" presStyleCnt="0"/>
      <dgm:spPr/>
    </dgm:pt>
    <dgm:pt modelId="{FB0E4696-48D1-CB49-B735-FE4FFB35BC7A}" type="pres">
      <dgm:prSet presAssocID="{32695DA9-E1C6-46D0-85EB-3742B9DCE79D}" presName="node" presStyleLbl="node1" presStyleIdx="2" presStyleCnt="10">
        <dgm:presLayoutVars>
          <dgm:bulletEnabled val="1"/>
        </dgm:presLayoutVars>
      </dgm:prSet>
      <dgm:spPr/>
    </dgm:pt>
    <dgm:pt modelId="{29811897-671E-604B-BE21-B7B7AD79B4E4}" type="pres">
      <dgm:prSet presAssocID="{1FB928E0-4D18-4D5A-B5A0-EFD69002F31B}" presName="sibTrans" presStyleCnt="0"/>
      <dgm:spPr/>
    </dgm:pt>
    <dgm:pt modelId="{863E8C44-4726-7E4F-A620-5232A5B436A5}" type="pres">
      <dgm:prSet presAssocID="{53A9D0E4-8A32-4CD9-B101-06185EF15E1D}" presName="node" presStyleLbl="node1" presStyleIdx="3" presStyleCnt="10">
        <dgm:presLayoutVars>
          <dgm:bulletEnabled val="1"/>
        </dgm:presLayoutVars>
      </dgm:prSet>
      <dgm:spPr/>
    </dgm:pt>
    <dgm:pt modelId="{1409A32C-2851-1F4F-98DD-27839C6D6E8A}" type="pres">
      <dgm:prSet presAssocID="{5ED54D1A-A930-4A92-BD93-61295DD235F5}" presName="sibTrans" presStyleCnt="0"/>
      <dgm:spPr/>
    </dgm:pt>
    <dgm:pt modelId="{E6BD5951-E606-BA4F-B2FC-9EBB38657470}" type="pres">
      <dgm:prSet presAssocID="{4A6D8EC8-C1D0-4E74-99DA-28F799FC83D4}" presName="node" presStyleLbl="node1" presStyleIdx="4" presStyleCnt="10">
        <dgm:presLayoutVars>
          <dgm:bulletEnabled val="1"/>
        </dgm:presLayoutVars>
      </dgm:prSet>
      <dgm:spPr/>
    </dgm:pt>
    <dgm:pt modelId="{86D8E410-290E-9840-B724-EA31317DB5C3}" type="pres">
      <dgm:prSet presAssocID="{A1A70C5C-0219-4C6C-AD80-243CEA88B4A1}" presName="sibTrans" presStyleCnt="0"/>
      <dgm:spPr/>
    </dgm:pt>
    <dgm:pt modelId="{61CDD1AF-5609-9D41-B01F-04969B358766}" type="pres">
      <dgm:prSet presAssocID="{C801AB95-5392-4D46-944E-37CEB6F8834E}" presName="node" presStyleLbl="node1" presStyleIdx="5" presStyleCnt="10">
        <dgm:presLayoutVars>
          <dgm:bulletEnabled val="1"/>
        </dgm:presLayoutVars>
      </dgm:prSet>
      <dgm:spPr/>
    </dgm:pt>
    <dgm:pt modelId="{CE353901-40DA-A441-83E5-2065C0ED4D12}" type="pres">
      <dgm:prSet presAssocID="{2A93B995-883C-4BBC-82EC-089291D0815C}" presName="sibTrans" presStyleCnt="0"/>
      <dgm:spPr/>
    </dgm:pt>
    <dgm:pt modelId="{04C9C0CF-8CD7-3B47-A911-C87F2293622C}" type="pres">
      <dgm:prSet presAssocID="{183291C5-B0E2-CB4A-BDBB-9F857376F81E}" presName="node" presStyleLbl="node1" presStyleIdx="6" presStyleCnt="10">
        <dgm:presLayoutVars>
          <dgm:bulletEnabled val="1"/>
        </dgm:presLayoutVars>
      </dgm:prSet>
      <dgm:spPr/>
    </dgm:pt>
    <dgm:pt modelId="{C97788AA-0EFC-F04B-A330-CB1D363C5120}" type="pres">
      <dgm:prSet presAssocID="{2DB81C14-CADB-B04D-97E2-99C7793045FF}" presName="sibTrans" presStyleCnt="0"/>
      <dgm:spPr/>
    </dgm:pt>
    <dgm:pt modelId="{AE12FE08-CF13-E046-892C-91B8DA6F6D3F}" type="pres">
      <dgm:prSet presAssocID="{03C74A89-64E5-4804-9B95-8004FEA06C85}" presName="node" presStyleLbl="node1" presStyleIdx="7" presStyleCnt="10">
        <dgm:presLayoutVars>
          <dgm:bulletEnabled val="1"/>
        </dgm:presLayoutVars>
      </dgm:prSet>
      <dgm:spPr/>
    </dgm:pt>
    <dgm:pt modelId="{5E3E477E-51AC-7D4F-A848-6825708A21C2}" type="pres">
      <dgm:prSet presAssocID="{CCB7533C-F035-4823-AA63-ACFE6A851384}" presName="sibTrans" presStyleCnt="0"/>
      <dgm:spPr/>
    </dgm:pt>
    <dgm:pt modelId="{CE318D3A-58FE-C949-B03C-146D96B586A0}" type="pres">
      <dgm:prSet presAssocID="{53B976BE-28C4-FE4E-A08E-FB1A878D94E7}" presName="node" presStyleLbl="node1" presStyleIdx="8" presStyleCnt="10">
        <dgm:presLayoutVars>
          <dgm:bulletEnabled val="1"/>
        </dgm:presLayoutVars>
      </dgm:prSet>
      <dgm:spPr/>
    </dgm:pt>
    <dgm:pt modelId="{AA97F4F6-951B-8A40-A788-E05A4C9E554C}" type="pres">
      <dgm:prSet presAssocID="{E6562DFB-695F-C149-BCE0-2B550485F125}" presName="sibTrans" presStyleCnt="0"/>
      <dgm:spPr/>
    </dgm:pt>
    <dgm:pt modelId="{B5FB47F1-4178-564A-B48C-5271D82F621E}" type="pres">
      <dgm:prSet presAssocID="{82C4821A-D05B-9341-B83A-DEE3B5288F68}" presName="node" presStyleLbl="node1" presStyleIdx="9" presStyleCnt="10">
        <dgm:presLayoutVars>
          <dgm:bulletEnabled val="1"/>
        </dgm:presLayoutVars>
      </dgm:prSet>
      <dgm:spPr/>
    </dgm:pt>
  </dgm:ptLst>
  <dgm:cxnLst>
    <dgm:cxn modelId="{4D3C1F03-9EE7-4C07-A34F-3E9D75ADA603}" srcId="{EDC25A1D-648D-493E-A355-B2F9B23528ED}" destId="{32695DA9-E1C6-46D0-85EB-3742B9DCE79D}" srcOrd="2" destOrd="0" parTransId="{0FE583D8-95BE-4001-A90D-6325936D149A}" sibTransId="{1FB928E0-4D18-4D5A-B5A0-EFD69002F31B}"/>
    <dgm:cxn modelId="{861FB003-A52A-E742-AC32-7C94595B2A1B}" type="presOf" srcId="{183291C5-B0E2-CB4A-BDBB-9F857376F81E}" destId="{04C9C0CF-8CD7-3B47-A911-C87F2293622C}" srcOrd="0" destOrd="0" presId="urn:microsoft.com/office/officeart/2005/8/layout/default"/>
    <dgm:cxn modelId="{23C3A40E-8E37-4596-8BBA-EE20C514E8EB}" srcId="{EDC25A1D-648D-493E-A355-B2F9B23528ED}" destId="{03C74A89-64E5-4804-9B95-8004FEA06C85}" srcOrd="7" destOrd="0" parTransId="{EB2FB512-5D40-4690-8E9C-19B12789B8DC}" sibTransId="{CCB7533C-F035-4823-AA63-ACFE6A851384}"/>
    <dgm:cxn modelId="{40E5C410-E78C-41FB-B504-9E0EDA066738}" srcId="{EDC25A1D-648D-493E-A355-B2F9B23528ED}" destId="{C801AB95-5392-4D46-944E-37CEB6F8834E}" srcOrd="5" destOrd="0" parTransId="{D52C6D98-09BF-4A52-A936-AB92B7A199DF}" sibTransId="{2A93B995-883C-4BBC-82EC-089291D0815C}"/>
    <dgm:cxn modelId="{C5DA171E-7232-DB48-A632-19155D63A640}" type="presOf" srcId="{EDFD6EE6-BDD3-4FC8-B947-1260037EC724}" destId="{A17BFA05-F6DD-124B-A2AA-DDC523424B43}" srcOrd="0" destOrd="0" presId="urn:microsoft.com/office/officeart/2005/8/layout/default"/>
    <dgm:cxn modelId="{E907B72B-F094-274B-9DBC-53EC23E7F33F}" type="presOf" srcId="{C801AB95-5392-4D46-944E-37CEB6F8834E}" destId="{61CDD1AF-5609-9D41-B01F-04969B358766}" srcOrd="0" destOrd="0" presId="urn:microsoft.com/office/officeart/2005/8/layout/default"/>
    <dgm:cxn modelId="{94886633-3738-FD4C-88B1-8979207FF9FB}" srcId="{EDC25A1D-648D-493E-A355-B2F9B23528ED}" destId="{183291C5-B0E2-CB4A-BDBB-9F857376F81E}" srcOrd="6" destOrd="0" parTransId="{488C8256-7E1C-1746-8A4D-A49F31473E3F}" sibTransId="{2DB81C14-CADB-B04D-97E2-99C7793045FF}"/>
    <dgm:cxn modelId="{E7D62D3A-BA7F-4F94-932E-42287CCB30E4}" srcId="{EDC25A1D-648D-493E-A355-B2F9B23528ED}" destId="{4A6D8EC8-C1D0-4E74-99DA-28F799FC83D4}" srcOrd="4" destOrd="0" parTransId="{24A3153C-6A00-4D57-BD25-E27D340925B7}" sibTransId="{A1A70C5C-0219-4C6C-AD80-243CEA88B4A1}"/>
    <dgm:cxn modelId="{6D516B4E-BBA5-D441-B090-97C202C49498}" srcId="{EDC25A1D-648D-493E-A355-B2F9B23528ED}" destId="{82C4821A-D05B-9341-B83A-DEE3B5288F68}" srcOrd="9" destOrd="0" parTransId="{278A14D9-A949-7F4A-BF2E-827F3CBBB0C3}" sibTransId="{7EF4ADC2-9A0A-7449-A0D3-93EE95042412}"/>
    <dgm:cxn modelId="{370D0350-8E43-7F44-B172-1B00F6D0D147}" type="presOf" srcId="{4A6D8EC8-C1D0-4E74-99DA-28F799FC83D4}" destId="{E6BD5951-E606-BA4F-B2FC-9EBB38657470}" srcOrd="0" destOrd="0" presId="urn:microsoft.com/office/officeart/2005/8/layout/default"/>
    <dgm:cxn modelId="{32447A6A-92AB-2B41-9F5F-382F7EFF0B71}" type="presOf" srcId="{82C4821A-D05B-9341-B83A-DEE3B5288F68}" destId="{B5FB47F1-4178-564A-B48C-5271D82F621E}" srcOrd="0" destOrd="0" presId="urn:microsoft.com/office/officeart/2005/8/layout/default"/>
    <dgm:cxn modelId="{295DB97D-8E8E-AE4E-9976-B81E84F6DE0B}" srcId="{EDC25A1D-648D-493E-A355-B2F9B23528ED}" destId="{53B976BE-28C4-FE4E-A08E-FB1A878D94E7}" srcOrd="8" destOrd="0" parTransId="{725D698F-E819-AC41-87E9-1929C0382E71}" sibTransId="{E6562DFB-695F-C149-BCE0-2B550485F125}"/>
    <dgm:cxn modelId="{EA77B685-F0F8-4ABB-9FD3-AAF7CBBFBAAD}" srcId="{EDC25A1D-648D-493E-A355-B2F9B23528ED}" destId="{53A9D0E4-8A32-4CD9-B101-06185EF15E1D}" srcOrd="3" destOrd="0" parTransId="{1063C7D1-ACEE-4143-BA3B-5A1BAE51E270}" sibTransId="{5ED54D1A-A930-4A92-BD93-61295DD235F5}"/>
    <dgm:cxn modelId="{9D5E2E8F-50C3-1746-87C6-47B6E2C5C43C}" type="presOf" srcId="{EDC25A1D-648D-493E-A355-B2F9B23528ED}" destId="{552777BF-BCC4-1247-9B93-9E28BC417BB7}" srcOrd="0" destOrd="0" presId="urn:microsoft.com/office/officeart/2005/8/layout/default"/>
    <dgm:cxn modelId="{43B40EB3-C7A1-EE42-BEDD-60CA13F8CB18}" type="presOf" srcId="{03C74A89-64E5-4804-9B95-8004FEA06C85}" destId="{AE12FE08-CF13-E046-892C-91B8DA6F6D3F}" srcOrd="0" destOrd="0" presId="urn:microsoft.com/office/officeart/2005/8/layout/default"/>
    <dgm:cxn modelId="{9E4EA7D6-9981-C240-A3C2-DBE7F4CB7333}" type="presOf" srcId="{53B976BE-28C4-FE4E-A08E-FB1A878D94E7}" destId="{CE318D3A-58FE-C949-B03C-146D96B586A0}" srcOrd="0" destOrd="0" presId="urn:microsoft.com/office/officeart/2005/8/layout/default"/>
    <dgm:cxn modelId="{B68244DD-E94F-4D85-BE34-853363C40D78}" srcId="{EDC25A1D-648D-493E-A355-B2F9B23528ED}" destId="{EDFD6EE6-BDD3-4FC8-B947-1260037EC724}" srcOrd="1" destOrd="0" parTransId="{93710FD3-AD52-4B69-B334-E601CFED82A9}" sibTransId="{4D3A0CAF-062A-4805-A8FB-2AF5E5F2DFD0}"/>
    <dgm:cxn modelId="{E9AA1EDE-ECBF-45DD-BBEA-A7D3AE1808D1}" srcId="{EDC25A1D-648D-493E-A355-B2F9B23528ED}" destId="{01500D6F-7F37-4440-B7D1-AC0910DE56E8}" srcOrd="0" destOrd="0" parTransId="{41995938-DB55-451E-8A4D-8708CFAD466B}" sibTransId="{24075948-7156-41CB-8BF4-115F8D7D583D}"/>
    <dgm:cxn modelId="{9AD19CE3-EABC-3948-91EF-E4911AFEABDD}" type="presOf" srcId="{32695DA9-E1C6-46D0-85EB-3742B9DCE79D}" destId="{FB0E4696-48D1-CB49-B735-FE4FFB35BC7A}" srcOrd="0" destOrd="0" presId="urn:microsoft.com/office/officeart/2005/8/layout/default"/>
    <dgm:cxn modelId="{F03BADE5-D370-2E4A-BAD5-9A777B9EBBAA}" type="presOf" srcId="{01500D6F-7F37-4440-B7D1-AC0910DE56E8}" destId="{470B9570-924D-5243-89AD-5388834A53B5}" srcOrd="0" destOrd="0" presId="urn:microsoft.com/office/officeart/2005/8/layout/default"/>
    <dgm:cxn modelId="{918816FC-ED15-DD4B-B310-0B3AC40CFE9C}" type="presOf" srcId="{53A9D0E4-8A32-4CD9-B101-06185EF15E1D}" destId="{863E8C44-4726-7E4F-A620-5232A5B436A5}" srcOrd="0" destOrd="0" presId="urn:microsoft.com/office/officeart/2005/8/layout/default"/>
    <dgm:cxn modelId="{EA11D01A-BA17-2B49-8101-4D776665380C}" type="presParOf" srcId="{552777BF-BCC4-1247-9B93-9E28BC417BB7}" destId="{470B9570-924D-5243-89AD-5388834A53B5}" srcOrd="0" destOrd="0" presId="urn:microsoft.com/office/officeart/2005/8/layout/default"/>
    <dgm:cxn modelId="{C90F9682-8ACD-A24F-A3F4-6FD7FC237935}" type="presParOf" srcId="{552777BF-BCC4-1247-9B93-9E28BC417BB7}" destId="{A6D78821-951A-FC48-8863-EE4B316EB414}" srcOrd="1" destOrd="0" presId="urn:microsoft.com/office/officeart/2005/8/layout/default"/>
    <dgm:cxn modelId="{2C7D8962-BC42-A645-9602-0E12AD30C473}" type="presParOf" srcId="{552777BF-BCC4-1247-9B93-9E28BC417BB7}" destId="{A17BFA05-F6DD-124B-A2AA-DDC523424B43}" srcOrd="2" destOrd="0" presId="urn:microsoft.com/office/officeart/2005/8/layout/default"/>
    <dgm:cxn modelId="{91CDEEF9-16BD-8146-A3C5-A8E122379A65}" type="presParOf" srcId="{552777BF-BCC4-1247-9B93-9E28BC417BB7}" destId="{F665CDF9-3A31-2A46-A30C-0D94A6E61317}" srcOrd="3" destOrd="0" presId="urn:microsoft.com/office/officeart/2005/8/layout/default"/>
    <dgm:cxn modelId="{F5C44FE1-F9FD-5B4E-A446-C99410DEA616}" type="presParOf" srcId="{552777BF-BCC4-1247-9B93-9E28BC417BB7}" destId="{FB0E4696-48D1-CB49-B735-FE4FFB35BC7A}" srcOrd="4" destOrd="0" presId="urn:microsoft.com/office/officeart/2005/8/layout/default"/>
    <dgm:cxn modelId="{01CEB749-B8FB-7D47-9BDA-7DD4B4CD15CA}" type="presParOf" srcId="{552777BF-BCC4-1247-9B93-9E28BC417BB7}" destId="{29811897-671E-604B-BE21-B7B7AD79B4E4}" srcOrd="5" destOrd="0" presId="urn:microsoft.com/office/officeart/2005/8/layout/default"/>
    <dgm:cxn modelId="{D22DBFE2-5B0D-1542-85BE-CA8B66E0DF8C}" type="presParOf" srcId="{552777BF-BCC4-1247-9B93-9E28BC417BB7}" destId="{863E8C44-4726-7E4F-A620-5232A5B436A5}" srcOrd="6" destOrd="0" presId="urn:microsoft.com/office/officeart/2005/8/layout/default"/>
    <dgm:cxn modelId="{93514F07-D4E1-254C-9003-803D46A4DD8E}" type="presParOf" srcId="{552777BF-BCC4-1247-9B93-9E28BC417BB7}" destId="{1409A32C-2851-1F4F-98DD-27839C6D6E8A}" srcOrd="7" destOrd="0" presId="urn:microsoft.com/office/officeart/2005/8/layout/default"/>
    <dgm:cxn modelId="{61D324B0-DDF5-7C48-BAC3-3FED8EC832AB}" type="presParOf" srcId="{552777BF-BCC4-1247-9B93-9E28BC417BB7}" destId="{E6BD5951-E606-BA4F-B2FC-9EBB38657470}" srcOrd="8" destOrd="0" presId="urn:microsoft.com/office/officeart/2005/8/layout/default"/>
    <dgm:cxn modelId="{42A6D961-4147-C64D-80D0-B05F8D8955E3}" type="presParOf" srcId="{552777BF-BCC4-1247-9B93-9E28BC417BB7}" destId="{86D8E410-290E-9840-B724-EA31317DB5C3}" srcOrd="9" destOrd="0" presId="urn:microsoft.com/office/officeart/2005/8/layout/default"/>
    <dgm:cxn modelId="{03BB71EF-771B-2B48-9820-054FA14483DC}" type="presParOf" srcId="{552777BF-BCC4-1247-9B93-9E28BC417BB7}" destId="{61CDD1AF-5609-9D41-B01F-04969B358766}" srcOrd="10" destOrd="0" presId="urn:microsoft.com/office/officeart/2005/8/layout/default"/>
    <dgm:cxn modelId="{45D9ED68-B73B-4A43-9D03-1C30A3FFEDF4}" type="presParOf" srcId="{552777BF-BCC4-1247-9B93-9E28BC417BB7}" destId="{CE353901-40DA-A441-83E5-2065C0ED4D12}" srcOrd="11" destOrd="0" presId="urn:microsoft.com/office/officeart/2005/8/layout/default"/>
    <dgm:cxn modelId="{6B972714-9B00-A74F-A897-2869105842E5}" type="presParOf" srcId="{552777BF-BCC4-1247-9B93-9E28BC417BB7}" destId="{04C9C0CF-8CD7-3B47-A911-C87F2293622C}" srcOrd="12" destOrd="0" presId="urn:microsoft.com/office/officeart/2005/8/layout/default"/>
    <dgm:cxn modelId="{FEEF36D8-1C2B-3440-82AA-5E259186C904}" type="presParOf" srcId="{552777BF-BCC4-1247-9B93-9E28BC417BB7}" destId="{C97788AA-0EFC-F04B-A330-CB1D363C5120}" srcOrd="13" destOrd="0" presId="urn:microsoft.com/office/officeart/2005/8/layout/default"/>
    <dgm:cxn modelId="{ABE0E2E1-AC68-8349-BE22-14AD709639C3}" type="presParOf" srcId="{552777BF-BCC4-1247-9B93-9E28BC417BB7}" destId="{AE12FE08-CF13-E046-892C-91B8DA6F6D3F}" srcOrd="14" destOrd="0" presId="urn:microsoft.com/office/officeart/2005/8/layout/default"/>
    <dgm:cxn modelId="{20438221-E9A8-0940-AFEB-E740BC6334EB}" type="presParOf" srcId="{552777BF-BCC4-1247-9B93-9E28BC417BB7}" destId="{5E3E477E-51AC-7D4F-A848-6825708A21C2}" srcOrd="15" destOrd="0" presId="urn:microsoft.com/office/officeart/2005/8/layout/default"/>
    <dgm:cxn modelId="{F6A7519F-8667-394E-88DB-647A9BE5CA4A}" type="presParOf" srcId="{552777BF-BCC4-1247-9B93-9E28BC417BB7}" destId="{CE318D3A-58FE-C949-B03C-146D96B586A0}" srcOrd="16" destOrd="0" presId="urn:microsoft.com/office/officeart/2005/8/layout/default"/>
    <dgm:cxn modelId="{5E2CFF47-7E1A-BF4F-8F85-A9A52F3046E4}" type="presParOf" srcId="{552777BF-BCC4-1247-9B93-9E28BC417BB7}" destId="{AA97F4F6-951B-8A40-A788-E05A4C9E554C}" srcOrd="17" destOrd="0" presId="urn:microsoft.com/office/officeart/2005/8/layout/default"/>
    <dgm:cxn modelId="{C47DF93C-FA30-3749-9C21-F14885F6D48B}" type="presParOf" srcId="{552777BF-BCC4-1247-9B93-9E28BC417BB7}" destId="{B5FB47F1-4178-564A-B48C-5271D82F621E}" srcOrd="18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21CBECAE-E7E4-EA45-B529-C4C463F6A772}" type="doc">
      <dgm:prSet loTypeId="urn:microsoft.com/office/officeart/2005/8/layout/orgChart1" loCatId="hierarchy" qsTypeId="urn:microsoft.com/office/officeart/2005/8/quickstyle/simple1" qsCatId="simple" csTypeId="urn:microsoft.com/office/officeart/2005/8/colors/accent1_1" csCatId="accent1"/>
      <dgm:spPr/>
      <dgm:t>
        <a:bodyPr/>
        <a:lstStyle/>
        <a:p>
          <a:endParaRPr lang="tr-TR"/>
        </a:p>
      </dgm:t>
    </dgm:pt>
    <dgm:pt modelId="{431D1A0E-3DD5-9F4D-AC04-989AF9B6F07F}">
      <dgm:prSet/>
      <dgm:spPr/>
      <dgm:t>
        <a:bodyPr/>
        <a:lstStyle/>
        <a:p>
          <a:r>
            <a:rPr lang="tr-TR"/>
            <a:t>Alanında uzman birinin bir konu hakkında, duygu ve düşüncelerini açıklamak, öğretmek amacıyla yaptığı hazırlıklı konuşmaya konferans denir.</a:t>
          </a:r>
        </a:p>
      </dgm:t>
    </dgm:pt>
    <dgm:pt modelId="{08A65DAA-904A-B147-AB81-66A69745A29D}" type="parTrans" cxnId="{FC2E936D-D28B-7948-8B1F-4B9A4D1AAAAF}">
      <dgm:prSet/>
      <dgm:spPr/>
      <dgm:t>
        <a:bodyPr/>
        <a:lstStyle/>
        <a:p>
          <a:endParaRPr lang="tr-TR"/>
        </a:p>
      </dgm:t>
    </dgm:pt>
    <dgm:pt modelId="{3A0DCB67-8C52-D445-A543-436B00E597F3}" type="sibTrans" cxnId="{FC2E936D-D28B-7948-8B1F-4B9A4D1AAAAF}">
      <dgm:prSet/>
      <dgm:spPr/>
      <dgm:t>
        <a:bodyPr/>
        <a:lstStyle/>
        <a:p>
          <a:endParaRPr lang="tr-TR"/>
        </a:p>
      </dgm:t>
    </dgm:pt>
    <dgm:pt modelId="{E991B46E-7F52-8343-ADC6-FCF7B70B0972}" type="pres">
      <dgm:prSet presAssocID="{21CBECAE-E7E4-EA45-B529-C4C463F6A772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1B766073-87BB-174D-B5E9-F9538E6B0281}" type="pres">
      <dgm:prSet presAssocID="{431D1A0E-3DD5-9F4D-AC04-989AF9B6F07F}" presName="hierRoot1" presStyleCnt="0">
        <dgm:presLayoutVars>
          <dgm:hierBranch val="init"/>
        </dgm:presLayoutVars>
      </dgm:prSet>
      <dgm:spPr/>
    </dgm:pt>
    <dgm:pt modelId="{C0BB60DF-134E-C448-9341-65B405DDA0F4}" type="pres">
      <dgm:prSet presAssocID="{431D1A0E-3DD5-9F4D-AC04-989AF9B6F07F}" presName="rootComposite1" presStyleCnt="0"/>
      <dgm:spPr/>
    </dgm:pt>
    <dgm:pt modelId="{DB907589-8586-0540-9F3E-04116C10D618}" type="pres">
      <dgm:prSet presAssocID="{431D1A0E-3DD5-9F4D-AC04-989AF9B6F07F}" presName="rootText1" presStyleLbl="node0" presStyleIdx="0" presStyleCnt="1">
        <dgm:presLayoutVars>
          <dgm:chPref val="3"/>
        </dgm:presLayoutVars>
      </dgm:prSet>
      <dgm:spPr/>
    </dgm:pt>
    <dgm:pt modelId="{97DB9746-8028-3F4A-8193-2B0B2E00A0DD}" type="pres">
      <dgm:prSet presAssocID="{431D1A0E-3DD5-9F4D-AC04-989AF9B6F07F}" presName="rootConnector1" presStyleLbl="node1" presStyleIdx="0" presStyleCnt="0"/>
      <dgm:spPr/>
    </dgm:pt>
    <dgm:pt modelId="{876C77E0-CC01-2E47-8E97-BFB4C7A0F3F5}" type="pres">
      <dgm:prSet presAssocID="{431D1A0E-3DD5-9F4D-AC04-989AF9B6F07F}" presName="hierChild2" presStyleCnt="0"/>
      <dgm:spPr/>
    </dgm:pt>
    <dgm:pt modelId="{987FC6E2-BEC5-444B-A027-7D3897CB8409}" type="pres">
      <dgm:prSet presAssocID="{431D1A0E-3DD5-9F4D-AC04-989AF9B6F07F}" presName="hierChild3" presStyleCnt="0"/>
      <dgm:spPr/>
    </dgm:pt>
  </dgm:ptLst>
  <dgm:cxnLst>
    <dgm:cxn modelId="{FC2E936D-D28B-7948-8B1F-4B9A4D1AAAAF}" srcId="{21CBECAE-E7E4-EA45-B529-C4C463F6A772}" destId="{431D1A0E-3DD5-9F4D-AC04-989AF9B6F07F}" srcOrd="0" destOrd="0" parTransId="{08A65DAA-904A-B147-AB81-66A69745A29D}" sibTransId="{3A0DCB67-8C52-D445-A543-436B00E597F3}"/>
    <dgm:cxn modelId="{0EE79E74-9394-CF4B-B602-6A6695DA4F97}" type="presOf" srcId="{21CBECAE-E7E4-EA45-B529-C4C463F6A772}" destId="{E991B46E-7F52-8343-ADC6-FCF7B70B0972}" srcOrd="0" destOrd="0" presId="urn:microsoft.com/office/officeart/2005/8/layout/orgChart1"/>
    <dgm:cxn modelId="{525C33D0-F366-704A-A894-8034FC6D94DA}" type="presOf" srcId="{431D1A0E-3DD5-9F4D-AC04-989AF9B6F07F}" destId="{DB907589-8586-0540-9F3E-04116C10D618}" srcOrd="0" destOrd="0" presId="urn:microsoft.com/office/officeart/2005/8/layout/orgChart1"/>
    <dgm:cxn modelId="{8423FDF2-E082-4345-886D-665EFA7AF0EE}" type="presOf" srcId="{431D1A0E-3DD5-9F4D-AC04-989AF9B6F07F}" destId="{97DB9746-8028-3F4A-8193-2B0B2E00A0DD}" srcOrd="1" destOrd="0" presId="urn:microsoft.com/office/officeart/2005/8/layout/orgChart1"/>
    <dgm:cxn modelId="{15BA2DDF-9C4F-4047-AD2B-A7B7C8231DAA}" type="presParOf" srcId="{E991B46E-7F52-8343-ADC6-FCF7B70B0972}" destId="{1B766073-87BB-174D-B5E9-F9538E6B0281}" srcOrd="0" destOrd="0" presId="urn:microsoft.com/office/officeart/2005/8/layout/orgChart1"/>
    <dgm:cxn modelId="{11BA908B-7E08-3B45-8861-5CAAB16FBB52}" type="presParOf" srcId="{1B766073-87BB-174D-B5E9-F9538E6B0281}" destId="{C0BB60DF-134E-C448-9341-65B405DDA0F4}" srcOrd="0" destOrd="0" presId="urn:microsoft.com/office/officeart/2005/8/layout/orgChart1"/>
    <dgm:cxn modelId="{AE1049C6-2A39-6B49-8935-49E2373452B5}" type="presParOf" srcId="{C0BB60DF-134E-C448-9341-65B405DDA0F4}" destId="{DB907589-8586-0540-9F3E-04116C10D618}" srcOrd="0" destOrd="0" presId="urn:microsoft.com/office/officeart/2005/8/layout/orgChart1"/>
    <dgm:cxn modelId="{CE90FA7F-D9EF-4949-842D-6884EE440C16}" type="presParOf" srcId="{C0BB60DF-134E-C448-9341-65B405DDA0F4}" destId="{97DB9746-8028-3F4A-8193-2B0B2E00A0DD}" srcOrd="1" destOrd="0" presId="urn:microsoft.com/office/officeart/2005/8/layout/orgChart1"/>
    <dgm:cxn modelId="{0948104F-14EF-0E4F-84F7-468C00BABB86}" type="presParOf" srcId="{1B766073-87BB-174D-B5E9-F9538E6B0281}" destId="{876C77E0-CC01-2E47-8E97-BFB4C7A0F3F5}" srcOrd="1" destOrd="0" presId="urn:microsoft.com/office/officeart/2005/8/layout/orgChart1"/>
    <dgm:cxn modelId="{D73EB95B-6CB6-D844-8044-13A35B5D1112}" type="presParOf" srcId="{1B766073-87BB-174D-B5E9-F9538E6B0281}" destId="{987FC6E2-BEC5-444B-A027-7D3897CB8409}" srcOrd="2" destOrd="0" presId="urn:microsoft.com/office/officeart/2005/8/layout/orgChar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C71E55E-3299-324F-8CB3-2E3E275D3FB0}" type="doc">
      <dgm:prSet loTypeId="urn:microsoft.com/office/officeart/2005/8/layout/vList2" loCatId="list" qsTypeId="urn:microsoft.com/office/officeart/2005/8/quickstyle/simple1" qsCatId="simple" csTypeId="urn:microsoft.com/office/officeart/2005/8/colors/accent1_4" csCatId="accent1"/>
      <dgm:spPr/>
      <dgm:t>
        <a:bodyPr/>
        <a:lstStyle/>
        <a:p>
          <a:endParaRPr lang="tr-TR"/>
        </a:p>
      </dgm:t>
    </dgm:pt>
    <dgm:pt modelId="{8510202D-182E-B546-8DE9-C34FD28FD136}">
      <dgm:prSet/>
      <dgm:spPr/>
      <dgm:t>
        <a:bodyPr/>
        <a:lstStyle/>
        <a:p>
          <a:r>
            <a:rPr lang="tr-TR"/>
            <a:t>Alanında uzman birinin bir konu hakkında, duygu ve düşüncelerini açıklamak, öğretmek amacıyla yaptığı hazırlıklı konuşmaya konferans denir.</a:t>
          </a:r>
        </a:p>
      </dgm:t>
    </dgm:pt>
    <dgm:pt modelId="{58F5E2EF-04A3-1C4E-A7EF-8D5312DCB010}" type="parTrans" cxnId="{6A04F3FF-092E-A94F-A828-5AD7FBD2B434}">
      <dgm:prSet/>
      <dgm:spPr/>
      <dgm:t>
        <a:bodyPr/>
        <a:lstStyle/>
        <a:p>
          <a:endParaRPr lang="tr-TR"/>
        </a:p>
      </dgm:t>
    </dgm:pt>
    <dgm:pt modelId="{B6CB86C4-F67E-334D-A439-633E588DE48E}" type="sibTrans" cxnId="{6A04F3FF-092E-A94F-A828-5AD7FBD2B434}">
      <dgm:prSet/>
      <dgm:spPr/>
      <dgm:t>
        <a:bodyPr/>
        <a:lstStyle/>
        <a:p>
          <a:endParaRPr lang="tr-TR"/>
        </a:p>
      </dgm:t>
    </dgm:pt>
    <dgm:pt modelId="{744EE4F6-913F-8B40-B52B-C270510104FC}">
      <dgm:prSet/>
      <dgm:spPr/>
      <dgm:t>
        <a:bodyPr/>
        <a:lstStyle/>
        <a:p>
          <a:r>
            <a:rPr lang="tr-TR"/>
            <a:t>Konferansı verecek kişi, kelimelerin telaffuzuna, (diksiyona) ve dil bilgisi kurallarına dikkat etmelidir. </a:t>
          </a:r>
        </a:p>
      </dgm:t>
    </dgm:pt>
    <dgm:pt modelId="{917F4566-E8D3-CA4B-B959-43E3832CCAE0}" type="parTrans" cxnId="{FB981FCD-CB57-7C4E-9496-E3A71DD129F8}">
      <dgm:prSet/>
      <dgm:spPr/>
      <dgm:t>
        <a:bodyPr/>
        <a:lstStyle/>
        <a:p>
          <a:endParaRPr lang="tr-TR"/>
        </a:p>
      </dgm:t>
    </dgm:pt>
    <dgm:pt modelId="{88C5BF80-1F3B-104A-B59E-4C418C06F9D0}" type="sibTrans" cxnId="{FB981FCD-CB57-7C4E-9496-E3A71DD129F8}">
      <dgm:prSet/>
      <dgm:spPr/>
      <dgm:t>
        <a:bodyPr/>
        <a:lstStyle/>
        <a:p>
          <a:endParaRPr lang="tr-TR"/>
        </a:p>
      </dgm:t>
    </dgm:pt>
    <dgm:pt modelId="{7CD72E0C-E681-4A45-AEDF-DD7D1E331B45}">
      <dgm:prSet/>
      <dgm:spPr/>
      <dgm:t>
        <a:bodyPr/>
        <a:lstStyle/>
        <a:p>
          <a:r>
            <a:rPr lang="tr-TR"/>
            <a:t>Verilmek istenen düşünceler; açık, anlaşılır ve orijinal olmalıdır.</a:t>
          </a:r>
        </a:p>
      </dgm:t>
    </dgm:pt>
    <dgm:pt modelId="{84D447A6-9AC8-6A4D-9B49-3026E94FC68F}" type="parTrans" cxnId="{CFA9393A-7DF7-014A-AACD-58C4C69D5882}">
      <dgm:prSet/>
      <dgm:spPr/>
      <dgm:t>
        <a:bodyPr/>
        <a:lstStyle/>
        <a:p>
          <a:endParaRPr lang="tr-TR"/>
        </a:p>
      </dgm:t>
    </dgm:pt>
    <dgm:pt modelId="{C522ED53-AC0C-D248-A8C5-7644AC021DDC}" type="sibTrans" cxnId="{CFA9393A-7DF7-014A-AACD-58C4C69D5882}">
      <dgm:prSet/>
      <dgm:spPr/>
      <dgm:t>
        <a:bodyPr/>
        <a:lstStyle/>
        <a:p>
          <a:endParaRPr lang="tr-TR"/>
        </a:p>
      </dgm:t>
    </dgm:pt>
    <dgm:pt modelId="{584E6037-1E62-094C-BA2C-2237DC745CE3}">
      <dgm:prSet/>
      <dgm:spPr/>
      <dgm:t>
        <a:bodyPr/>
        <a:lstStyle/>
        <a:p>
          <a:r>
            <a:rPr lang="tr-TR"/>
            <a:t>Hatiplik yeteneği olmayan konuşmacıların, vereceği konferansın etkisiz ve başarısız olacağı da unutulmamalıdır.</a:t>
          </a:r>
        </a:p>
      </dgm:t>
    </dgm:pt>
    <dgm:pt modelId="{CAF4D543-D438-B346-B31F-C596FDB6AD1E}" type="parTrans" cxnId="{E54E93F4-03E7-F24E-A888-604AE18842AF}">
      <dgm:prSet/>
      <dgm:spPr/>
      <dgm:t>
        <a:bodyPr/>
        <a:lstStyle/>
        <a:p>
          <a:endParaRPr lang="tr-TR"/>
        </a:p>
      </dgm:t>
    </dgm:pt>
    <dgm:pt modelId="{5826F3E4-90E2-3E43-BDD5-82F1F858F28C}" type="sibTrans" cxnId="{E54E93F4-03E7-F24E-A888-604AE18842AF}">
      <dgm:prSet/>
      <dgm:spPr/>
      <dgm:t>
        <a:bodyPr/>
        <a:lstStyle/>
        <a:p>
          <a:endParaRPr lang="tr-TR"/>
        </a:p>
      </dgm:t>
    </dgm:pt>
    <dgm:pt modelId="{C5AF8ECC-8D87-2D40-AF92-FEE4871E04D3}" type="pres">
      <dgm:prSet presAssocID="{AC71E55E-3299-324F-8CB3-2E3E275D3FB0}" presName="linear" presStyleCnt="0">
        <dgm:presLayoutVars>
          <dgm:animLvl val="lvl"/>
          <dgm:resizeHandles val="exact"/>
        </dgm:presLayoutVars>
      </dgm:prSet>
      <dgm:spPr/>
    </dgm:pt>
    <dgm:pt modelId="{D2EBBB62-5C3D-5C4F-8C20-4F772809A974}" type="pres">
      <dgm:prSet presAssocID="{8510202D-182E-B546-8DE9-C34FD28FD136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42F2BF43-318F-9849-9909-CD596BA6A0AE}" type="pres">
      <dgm:prSet presAssocID="{B6CB86C4-F67E-334D-A439-633E588DE48E}" presName="spacer" presStyleCnt="0"/>
      <dgm:spPr/>
    </dgm:pt>
    <dgm:pt modelId="{EC16215A-90DC-1C42-A996-5266EED7F801}" type="pres">
      <dgm:prSet presAssocID="{744EE4F6-913F-8B40-B52B-C270510104FC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E9CDFC67-BE89-7341-8545-E75E452E63AB}" type="pres">
      <dgm:prSet presAssocID="{88C5BF80-1F3B-104A-B59E-4C418C06F9D0}" presName="spacer" presStyleCnt="0"/>
      <dgm:spPr/>
    </dgm:pt>
    <dgm:pt modelId="{BB15C397-5D09-364E-BBE0-2FA9ADFDB04C}" type="pres">
      <dgm:prSet presAssocID="{7CD72E0C-E681-4A45-AEDF-DD7D1E331B45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AD424553-D487-7047-A21F-237B277836A6}" type="pres">
      <dgm:prSet presAssocID="{C522ED53-AC0C-D248-A8C5-7644AC021DDC}" presName="spacer" presStyleCnt="0"/>
      <dgm:spPr/>
    </dgm:pt>
    <dgm:pt modelId="{31617F75-238A-B341-91FF-5F732FDC63B7}" type="pres">
      <dgm:prSet presAssocID="{584E6037-1E62-094C-BA2C-2237DC745CE3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8F88E204-E557-0444-9FA6-F11F402CD413}" type="presOf" srcId="{8510202D-182E-B546-8DE9-C34FD28FD136}" destId="{D2EBBB62-5C3D-5C4F-8C20-4F772809A974}" srcOrd="0" destOrd="0" presId="urn:microsoft.com/office/officeart/2005/8/layout/vList2"/>
    <dgm:cxn modelId="{0D047E2B-BC57-1141-BFFA-C353EB2D94B8}" type="presOf" srcId="{AC71E55E-3299-324F-8CB3-2E3E275D3FB0}" destId="{C5AF8ECC-8D87-2D40-AF92-FEE4871E04D3}" srcOrd="0" destOrd="0" presId="urn:microsoft.com/office/officeart/2005/8/layout/vList2"/>
    <dgm:cxn modelId="{CFA9393A-7DF7-014A-AACD-58C4C69D5882}" srcId="{AC71E55E-3299-324F-8CB3-2E3E275D3FB0}" destId="{7CD72E0C-E681-4A45-AEDF-DD7D1E331B45}" srcOrd="2" destOrd="0" parTransId="{84D447A6-9AC8-6A4D-9B49-3026E94FC68F}" sibTransId="{C522ED53-AC0C-D248-A8C5-7644AC021DDC}"/>
    <dgm:cxn modelId="{D306F851-448E-A946-8E34-CEC21D53BB15}" type="presOf" srcId="{744EE4F6-913F-8B40-B52B-C270510104FC}" destId="{EC16215A-90DC-1C42-A996-5266EED7F801}" srcOrd="0" destOrd="0" presId="urn:microsoft.com/office/officeart/2005/8/layout/vList2"/>
    <dgm:cxn modelId="{9C8CB86D-C5E8-CA45-B47F-CE666A34B87C}" type="presOf" srcId="{584E6037-1E62-094C-BA2C-2237DC745CE3}" destId="{31617F75-238A-B341-91FF-5F732FDC63B7}" srcOrd="0" destOrd="0" presId="urn:microsoft.com/office/officeart/2005/8/layout/vList2"/>
    <dgm:cxn modelId="{B06BEF86-DB0F-D547-8179-98B0D6541DB7}" type="presOf" srcId="{7CD72E0C-E681-4A45-AEDF-DD7D1E331B45}" destId="{BB15C397-5D09-364E-BBE0-2FA9ADFDB04C}" srcOrd="0" destOrd="0" presId="urn:microsoft.com/office/officeart/2005/8/layout/vList2"/>
    <dgm:cxn modelId="{FB981FCD-CB57-7C4E-9496-E3A71DD129F8}" srcId="{AC71E55E-3299-324F-8CB3-2E3E275D3FB0}" destId="{744EE4F6-913F-8B40-B52B-C270510104FC}" srcOrd="1" destOrd="0" parTransId="{917F4566-E8D3-CA4B-B959-43E3832CCAE0}" sibTransId="{88C5BF80-1F3B-104A-B59E-4C418C06F9D0}"/>
    <dgm:cxn modelId="{E54E93F4-03E7-F24E-A888-604AE18842AF}" srcId="{AC71E55E-3299-324F-8CB3-2E3E275D3FB0}" destId="{584E6037-1E62-094C-BA2C-2237DC745CE3}" srcOrd="3" destOrd="0" parTransId="{CAF4D543-D438-B346-B31F-C596FDB6AD1E}" sibTransId="{5826F3E4-90E2-3E43-BDD5-82F1F858F28C}"/>
    <dgm:cxn modelId="{6A04F3FF-092E-A94F-A828-5AD7FBD2B434}" srcId="{AC71E55E-3299-324F-8CB3-2E3E275D3FB0}" destId="{8510202D-182E-B546-8DE9-C34FD28FD136}" srcOrd="0" destOrd="0" parTransId="{58F5E2EF-04A3-1C4E-A7EF-8D5312DCB010}" sibTransId="{B6CB86C4-F67E-334D-A439-633E588DE48E}"/>
    <dgm:cxn modelId="{C3A0A720-4FAD-514B-829B-F9123CCBDD8C}" type="presParOf" srcId="{C5AF8ECC-8D87-2D40-AF92-FEE4871E04D3}" destId="{D2EBBB62-5C3D-5C4F-8C20-4F772809A974}" srcOrd="0" destOrd="0" presId="urn:microsoft.com/office/officeart/2005/8/layout/vList2"/>
    <dgm:cxn modelId="{EE28ACBD-AA9E-9547-BBF7-0422B6F7BD15}" type="presParOf" srcId="{C5AF8ECC-8D87-2D40-AF92-FEE4871E04D3}" destId="{42F2BF43-318F-9849-9909-CD596BA6A0AE}" srcOrd="1" destOrd="0" presId="urn:microsoft.com/office/officeart/2005/8/layout/vList2"/>
    <dgm:cxn modelId="{76CC416D-BC16-6F4F-9D12-D6885FE84027}" type="presParOf" srcId="{C5AF8ECC-8D87-2D40-AF92-FEE4871E04D3}" destId="{EC16215A-90DC-1C42-A996-5266EED7F801}" srcOrd="2" destOrd="0" presId="urn:microsoft.com/office/officeart/2005/8/layout/vList2"/>
    <dgm:cxn modelId="{25660831-EC20-9B48-AA5D-C49DC9652B91}" type="presParOf" srcId="{C5AF8ECC-8D87-2D40-AF92-FEE4871E04D3}" destId="{E9CDFC67-BE89-7341-8545-E75E452E63AB}" srcOrd="3" destOrd="0" presId="urn:microsoft.com/office/officeart/2005/8/layout/vList2"/>
    <dgm:cxn modelId="{BC3CFB3F-EFEA-1C44-A312-6B82649F39E7}" type="presParOf" srcId="{C5AF8ECC-8D87-2D40-AF92-FEE4871E04D3}" destId="{BB15C397-5D09-364E-BBE0-2FA9ADFDB04C}" srcOrd="4" destOrd="0" presId="urn:microsoft.com/office/officeart/2005/8/layout/vList2"/>
    <dgm:cxn modelId="{42C8CDB2-51FC-FD47-986B-38A4C02F86A0}" type="presParOf" srcId="{C5AF8ECC-8D87-2D40-AF92-FEE4871E04D3}" destId="{AD424553-D487-7047-A21F-237B277836A6}" srcOrd="5" destOrd="0" presId="urn:microsoft.com/office/officeart/2005/8/layout/vList2"/>
    <dgm:cxn modelId="{67B62203-FFE8-5143-A8DF-4C13BC86B07A}" type="presParOf" srcId="{C5AF8ECC-8D87-2D40-AF92-FEE4871E04D3}" destId="{31617F75-238A-B341-91FF-5F732FDC63B7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18002FE0-7224-A348-A9BF-01C2DDF48E3E}" type="doc">
      <dgm:prSet loTypeId="urn:microsoft.com/office/officeart/2008/layout/HorizontalMultiLevelHierarchy" loCatId="hierarchy" qsTypeId="urn:microsoft.com/office/officeart/2005/8/quickstyle/simple2" qsCatId="simple" csTypeId="urn:microsoft.com/office/officeart/2005/8/colors/accent1_5" csCatId="accent1"/>
      <dgm:spPr/>
      <dgm:t>
        <a:bodyPr/>
        <a:lstStyle/>
        <a:p>
          <a:endParaRPr lang="tr-TR"/>
        </a:p>
      </dgm:t>
    </dgm:pt>
    <dgm:pt modelId="{0214A24F-8F60-594C-8967-C64153C93092}">
      <dgm:prSet/>
      <dgm:spPr/>
      <dgm:t>
        <a:bodyPr/>
        <a:lstStyle/>
        <a:p>
          <a:r>
            <a:rPr lang="tr-TR"/>
            <a:t>Konferans Planı</a:t>
          </a:r>
        </a:p>
      </dgm:t>
    </dgm:pt>
    <dgm:pt modelId="{2EC24FF7-6E1A-A34E-BD74-A4751E7EBF29}" type="parTrans" cxnId="{F4F9D4AE-54B4-124A-BE20-DAEF5D1CD65C}">
      <dgm:prSet/>
      <dgm:spPr/>
      <dgm:t>
        <a:bodyPr/>
        <a:lstStyle/>
        <a:p>
          <a:endParaRPr lang="tr-TR"/>
        </a:p>
      </dgm:t>
    </dgm:pt>
    <dgm:pt modelId="{EA57A777-9093-7A43-8C1E-7C2C22F9C076}" type="sibTrans" cxnId="{F4F9D4AE-54B4-124A-BE20-DAEF5D1CD65C}">
      <dgm:prSet/>
      <dgm:spPr/>
      <dgm:t>
        <a:bodyPr/>
        <a:lstStyle/>
        <a:p>
          <a:endParaRPr lang="tr-TR"/>
        </a:p>
      </dgm:t>
    </dgm:pt>
    <dgm:pt modelId="{7F9B4F15-93C9-2942-B6CF-D34AE4411277}">
      <dgm:prSet/>
      <dgm:spPr/>
      <dgm:t>
        <a:bodyPr/>
        <a:lstStyle/>
        <a:p>
          <a:r>
            <a:rPr lang="tr-TR"/>
            <a:t>Hitap cümlesi</a:t>
          </a:r>
        </a:p>
      </dgm:t>
    </dgm:pt>
    <dgm:pt modelId="{279BD87E-2766-7342-AEF8-092AA680DA83}" type="parTrans" cxnId="{E17D3883-86BD-C54B-BD62-8A3AFD34E5D4}">
      <dgm:prSet/>
      <dgm:spPr/>
      <dgm:t>
        <a:bodyPr/>
        <a:lstStyle/>
        <a:p>
          <a:endParaRPr lang="tr-TR"/>
        </a:p>
      </dgm:t>
    </dgm:pt>
    <dgm:pt modelId="{16BC130C-92F4-C945-8748-7276C08CD6DE}" type="sibTrans" cxnId="{E17D3883-86BD-C54B-BD62-8A3AFD34E5D4}">
      <dgm:prSet/>
      <dgm:spPr/>
      <dgm:t>
        <a:bodyPr/>
        <a:lstStyle/>
        <a:p>
          <a:endParaRPr lang="tr-TR"/>
        </a:p>
      </dgm:t>
    </dgm:pt>
    <dgm:pt modelId="{FFB37114-CC17-4B45-8C00-66328AF9987A}">
      <dgm:prSet/>
      <dgm:spPr/>
      <dgm:t>
        <a:bodyPr/>
        <a:lstStyle/>
        <a:p>
          <a:r>
            <a:rPr lang="tr-TR"/>
            <a:t>Konunun sunuluşu </a:t>
          </a:r>
        </a:p>
      </dgm:t>
    </dgm:pt>
    <dgm:pt modelId="{641C14D3-51F9-9446-9F78-61EF604C90C9}" type="parTrans" cxnId="{DC145BED-B52E-6C4D-BE52-72C6B74F6CFE}">
      <dgm:prSet/>
      <dgm:spPr/>
      <dgm:t>
        <a:bodyPr/>
        <a:lstStyle/>
        <a:p>
          <a:endParaRPr lang="tr-TR"/>
        </a:p>
      </dgm:t>
    </dgm:pt>
    <dgm:pt modelId="{D8233F55-0FB2-3C46-9D49-43C8B9435725}" type="sibTrans" cxnId="{DC145BED-B52E-6C4D-BE52-72C6B74F6CFE}">
      <dgm:prSet/>
      <dgm:spPr/>
      <dgm:t>
        <a:bodyPr/>
        <a:lstStyle/>
        <a:p>
          <a:endParaRPr lang="tr-TR"/>
        </a:p>
      </dgm:t>
    </dgm:pt>
    <dgm:pt modelId="{008F1503-E109-034A-A7D5-FDFACA699F06}">
      <dgm:prSet/>
      <dgm:spPr/>
      <dgm:t>
        <a:bodyPr/>
        <a:lstStyle/>
        <a:p>
          <a:r>
            <a:rPr lang="tr-TR"/>
            <a:t>Konferansın amacı</a:t>
          </a:r>
        </a:p>
      </dgm:t>
    </dgm:pt>
    <dgm:pt modelId="{C9284D02-F70E-564A-905B-6843A9D95B57}" type="parTrans" cxnId="{13EFD42D-5D99-6643-9647-D38BD05876CD}">
      <dgm:prSet/>
      <dgm:spPr/>
      <dgm:t>
        <a:bodyPr/>
        <a:lstStyle/>
        <a:p>
          <a:endParaRPr lang="tr-TR"/>
        </a:p>
      </dgm:t>
    </dgm:pt>
    <dgm:pt modelId="{23D3D238-9129-5B44-8F3D-9A40E1588D34}" type="sibTrans" cxnId="{13EFD42D-5D99-6643-9647-D38BD05876CD}">
      <dgm:prSet/>
      <dgm:spPr/>
      <dgm:t>
        <a:bodyPr/>
        <a:lstStyle/>
        <a:p>
          <a:endParaRPr lang="tr-TR"/>
        </a:p>
      </dgm:t>
    </dgm:pt>
    <dgm:pt modelId="{9D4F477C-F247-AC4D-9224-C15C5FD3EDD4}">
      <dgm:prSet/>
      <dgm:spPr/>
      <dgm:t>
        <a:bodyPr/>
        <a:lstStyle/>
        <a:p>
          <a:r>
            <a:rPr lang="tr-TR" dirty="0"/>
            <a:t>Konunun açılması ve anlatılması</a:t>
          </a:r>
        </a:p>
      </dgm:t>
    </dgm:pt>
    <dgm:pt modelId="{9D9F2714-708B-3944-A844-1DA57229ADD2}" type="parTrans" cxnId="{95C91292-60F7-BD45-B39F-7B1587DB4CBE}">
      <dgm:prSet/>
      <dgm:spPr/>
      <dgm:t>
        <a:bodyPr/>
        <a:lstStyle/>
        <a:p>
          <a:endParaRPr lang="tr-TR"/>
        </a:p>
      </dgm:t>
    </dgm:pt>
    <dgm:pt modelId="{84CDF982-154A-0A45-AF4C-8203D5A28397}" type="sibTrans" cxnId="{95C91292-60F7-BD45-B39F-7B1587DB4CBE}">
      <dgm:prSet/>
      <dgm:spPr/>
      <dgm:t>
        <a:bodyPr/>
        <a:lstStyle/>
        <a:p>
          <a:endParaRPr lang="tr-TR"/>
        </a:p>
      </dgm:t>
    </dgm:pt>
    <dgm:pt modelId="{8F94452D-2FCA-D745-BEE4-126DEBDE4E61}">
      <dgm:prSet/>
      <dgm:spPr/>
      <dgm:t>
        <a:bodyPr/>
        <a:lstStyle/>
        <a:p>
          <a:r>
            <a:rPr lang="tr-TR"/>
            <a:t>Sonuç</a:t>
          </a:r>
        </a:p>
      </dgm:t>
    </dgm:pt>
    <dgm:pt modelId="{4A19F408-B70C-BE42-B35C-96F1CF704FAD}" type="parTrans" cxnId="{CC255A89-7013-334F-A637-5C473DECF355}">
      <dgm:prSet/>
      <dgm:spPr/>
      <dgm:t>
        <a:bodyPr/>
        <a:lstStyle/>
        <a:p>
          <a:endParaRPr lang="tr-TR"/>
        </a:p>
      </dgm:t>
    </dgm:pt>
    <dgm:pt modelId="{8BD8BF1E-4BBA-E740-B48F-BCD14A83720D}" type="sibTrans" cxnId="{CC255A89-7013-334F-A637-5C473DECF355}">
      <dgm:prSet/>
      <dgm:spPr/>
      <dgm:t>
        <a:bodyPr/>
        <a:lstStyle/>
        <a:p>
          <a:endParaRPr lang="tr-TR"/>
        </a:p>
      </dgm:t>
    </dgm:pt>
    <dgm:pt modelId="{8139E2F0-8E6A-564C-8638-F71C4EFCC8EA}">
      <dgm:prSet/>
      <dgm:spPr/>
      <dgm:t>
        <a:bodyPr/>
        <a:lstStyle/>
        <a:p>
          <a:r>
            <a:rPr lang="tr-TR"/>
            <a:t>Sorular ve cevaplar</a:t>
          </a:r>
        </a:p>
      </dgm:t>
    </dgm:pt>
    <dgm:pt modelId="{8752DF85-4E80-4540-88C4-954088E95F18}" type="parTrans" cxnId="{18D7A1E5-4BC3-404C-A96D-A4E7094BB98F}">
      <dgm:prSet/>
      <dgm:spPr/>
      <dgm:t>
        <a:bodyPr/>
        <a:lstStyle/>
        <a:p>
          <a:endParaRPr lang="tr-TR"/>
        </a:p>
      </dgm:t>
    </dgm:pt>
    <dgm:pt modelId="{B2368D4E-8B2C-864F-8B34-8D5645A2A983}" type="sibTrans" cxnId="{18D7A1E5-4BC3-404C-A96D-A4E7094BB98F}">
      <dgm:prSet/>
      <dgm:spPr/>
      <dgm:t>
        <a:bodyPr/>
        <a:lstStyle/>
        <a:p>
          <a:endParaRPr lang="tr-TR"/>
        </a:p>
      </dgm:t>
    </dgm:pt>
    <dgm:pt modelId="{B4842E47-B0CC-A942-BEB7-00F37CFBE0BF}" type="pres">
      <dgm:prSet presAssocID="{18002FE0-7224-A348-A9BF-01C2DDF48E3E}" presName="Name0" presStyleCnt="0">
        <dgm:presLayoutVars>
          <dgm:chPref val="1"/>
          <dgm:dir/>
          <dgm:animOne val="branch"/>
          <dgm:animLvl val="lvl"/>
          <dgm:resizeHandles val="exact"/>
        </dgm:presLayoutVars>
      </dgm:prSet>
      <dgm:spPr/>
    </dgm:pt>
    <dgm:pt modelId="{59ECB283-F566-B848-A051-9DEEAD421F8E}" type="pres">
      <dgm:prSet presAssocID="{0214A24F-8F60-594C-8967-C64153C93092}" presName="root1" presStyleCnt="0"/>
      <dgm:spPr/>
    </dgm:pt>
    <dgm:pt modelId="{1625DCBE-B52B-8F44-9ED7-3617330EAE6A}" type="pres">
      <dgm:prSet presAssocID="{0214A24F-8F60-594C-8967-C64153C93092}" presName="LevelOneTextNode" presStyleLbl="node0" presStyleIdx="0" presStyleCnt="1">
        <dgm:presLayoutVars>
          <dgm:chPref val="3"/>
        </dgm:presLayoutVars>
      </dgm:prSet>
      <dgm:spPr/>
    </dgm:pt>
    <dgm:pt modelId="{5B61E50B-E4BE-2642-BBEF-A72ADA509C05}" type="pres">
      <dgm:prSet presAssocID="{0214A24F-8F60-594C-8967-C64153C93092}" presName="level2hierChild" presStyleCnt="0"/>
      <dgm:spPr/>
    </dgm:pt>
    <dgm:pt modelId="{6662C385-773D-B442-AD42-0D566EBC760D}" type="pres">
      <dgm:prSet presAssocID="{279BD87E-2766-7342-AEF8-092AA680DA83}" presName="conn2-1" presStyleLbl="parChTrans1D2" presStyleIdx="0" presStyleCnt="6"/>
      <dgm:spPr/>
    </dgm:pt>
    <dgm:pt modelId="{752FC584-633D-9A4E-B8C7-177AF36119A2}" type="pres">
      <dgm:prSet presAssocID="{279BD87E-2766-7342-AEF8-092AA680DA83}" presName="connTx" presStyleLbl="parChTrans1D2" presStyleIdx="0" presStyleCnt="6"/>
      <dgm:spPr/>
    </dgm:pt>
    <dgm:pt modelId="{B8347375-ABE8-1248-BB49-61DAB1FCDA5E}" type="pres">
      <dgm:prSet presAssocID="{7F9B4F15-93C9-2942-B6CF-D34AE4411277}" presName="root2" presStyleCnt="0"/>
      <dgm:spPr/>
    </dgm:pt>
    <dgm:pt modelId="{E8588054-1E30-9A41-9564-80A77AF12822}" type="pres">
      <dgm:prSet presAssocID="{7F9B4F15-93C9-2942-B6CF-D34AE4411277}" presName="LevelTwoTextNode" presStyleLbl="node2" presStyleIdx="0" presStyleCnt="6">
        <dgm:presLayoutVars>
          <dgm:chPref val="3"/>
        </dgm:presLayoutVars>
      </dgm:prSet>
      <dgm:spPr/>
    </dgm:pt>
    <dgm:pt modelId="{4FBBDB1A-2EBF-EA40-A223-2898A8EACEF5}" type="pres">
      <dgm:prSet presAssocID="{7F9B4F15-93C9-2942-B6CF-D34AE4411277}" presName="level3hierChild" presStyleCnt="0"/>
      <dgm:spPr/>
    </dgm:pt>
    <dgm:pt modelId="{675B28BA-7704-A841-940A-0D4F2E293BC5}" type="pres">
      <dgm:prSet presAssocID="{641C14D3-51F9-9446-9F78-61EF604C90C9}" presName="conn2-1" presStyleLbl="parChTrans1D2" presStyleIdx="1" presStyleCnt="6"/>
      <dgm:spPr/>
    </dgm:pt>
    <dgm:pt modelId="{FA7B30E3-A3EE-2E48-81BF-20970F9D68B5}" type="pres">
      <dgm:prSet presAssocID="{641C14D3-51F9-9446-9F78-61EF604C90C9}" presName="connTx" presStyleLbl="parChTrans1D2" presStyleIdx="1" presStyleCnt="6"/>
      <dgm:spPr/>
    </dgm:pt>
    <dgm:pt modelId="{4A18E1D2-71C2-7643-93DD-F19BA0107DAE}" type="pres">
      <dgm:prSet presAssocID="{FFB37114-CC17-4B45-8C00-66328AF9987A}" presName="root2" presStyleCnt="0"/>
      <dgm:spPr/>
    </dgm:pt>
    <dgm:pt modelId="{3ADAA63F-92D0-CD40-8B04-2ADF6A12C90B}" type="pres">
      <dgm:prSet presAssocID="{FFB37114-CC17-4B45-8C00-66328AF9987A}" presName="LevelTwoTextNode" presStyleLbl="node2" presStyleIdx="1" presStyleCnt="6">
        <dgm:presLayoutVars>
          <dgm:chPref val="3"/>
        </dgm:presLayoutVars>
      </dgm:prSet>
      <dgm:spPr/>
    </dgm:pt>
    <dgm:pt modelId="{4874C48E-A6FD-2244-8904-608BE63E7E4F}" type="pres">
      <dgm:prSet presAssocID="{FFB37114-CC17-4B45-8C00-66328AF9987A}" presName="level3hierChild" presStyleCnt="0"/>
      <dgm:spPr/>
    </dgm:pt>
    <dgm:pt modelId="{7CF50671-6EB4-B34E-97A3-6AB813CD0201}" type="pres">
      <dgm:prSet presAssocID="{C9284D02-F70E-564A-905B-6843A9D95B57}" presName="conn2-1" presStyleLbl="parChTrans1D2" presStyleIdx="2" presStyleCnt="6"/>
      <dgm:spPr/>
    </dgm:pt>
    <dgm:pt modelId="{C92DECDC-58D3-634F-8C9D-66319E5B370F}" type="pres">
      <dgm:prSet presAssocID="{C9284D02-F70E-564A-905B-6843A9D95B57}" presName="connTx" presStyleLbl="parChTrans1D2" presStyleIdx="2" presStyleCnt="6"/>
      <dgm:spPr/>
    </dgm:pt>
    <dgm:pt modelId="{2E4D6FC4-8B8F-044A-8141-83ED4319EC70}" type="pres">
      <dgm:prSet presAssocID="{008F1503-E109-034A-A7D5-FDFACA699F06}" presName="root2" presStyleCnt="0"/>
      <dgm:spPr/>
    </dgm:pt>
    <dgm:pt modelId="{83D379EC-F3DF-B246-8DBC-495E5DF8E728}" type="pres">
      <dgm:prSet presAssocID="{008F1503-E109-034A-A7D5-FDFACA699F06}" presName="LevelTwoTextNode" presStyleLbl="node2" presStyleIdx="2" presStyleCnt="6">
        <dgm:presLayoutVars>
          <dgm:chPref val="3"/>
        </dgm:presLayoutVars>
      </dgm:prSet>
      <dgm:spPr/>
    </dgm:pt>
    <dgm:pt modelId="{E05A3249-33AB-424D-B91D-F74E2ADF46F8}" type="pres">
      <dgm:prSet presAssocID="{008F1503-E109-034A-A7D5-FDFACA699F06}" presName="level3hierChild" presStyleCnt="0"/>
      <dgm:spPr/>
    </dgm:pt>
    <dgm:pt modelId="{08C70801-9DFF-174D-8F66-33DBA02D1A3B}" type="pres">
      <dgm:prSet presAssocID="{9D9F2714-708B-3944-A844-1DA57229ADD2}" presName="conn2-1" presStyleLbl="parChTrans1D2" presStyleIdx="3" presStyleCnt="6"/>
      <dgm:spPr/>
    </dgm:pt>
    <dgm:pt modelId="{5ED1700C-6B91-7F47-877B-DB228CEEC6C6}" type="pres">
      <dgm:prSet presAssocID="{9D9F2714-708B-3944-A844-1DA57229ADD2}" presName="connTx" presStyleLbl="parChTrans1D2" presStyleIdx="3" presStyleCnt="6"/>
      <dgm:spPr/>
    </dgm:pt>
    <dgm:pt modelId="{5F6FF131-DF44-9441-B461-2F508147B5AB}" type="pres">
      <dgm:prSet presAssocID="{9D4F477C-F247-AC4D-9224-C15C5FD3EDD4}" presName="root2" presStyleCnt="0"/>
      <dgm:spPr/>
    </dgm:pt>
    <dgm:pt modelId="{3359FE8F-24B5-7A47-A4A2-8B792FBE7E6A}" type="pres">
      <dgm:prSet presAssocID="{9D4F477C-F247-AC4D-9224-C15C5FD3EDD4}" presName="LevelTwoTextNode" presStyleLbl="node2" presStyleIdx="3" presStyleCnt="6">
        <dgm:presLayoutVars>
          <dgm:chPref val="3"/>
        </dgm:presLayoutVars>
      </dgm:prSet>
      <dgm:spPr/>
    </dgm:pt>
    <dgm:pt modelId="{1138A825-08FF-C843-BDF3-C93F975BB15D}" type="pres">
      <dgm:prSet presAssocID="{9D4F477C-F247-AC4D-9224-C15C5FD3EDD4}" presName="level3hierChild" presStyleCnt="0"/>
      <dgm:spPr/>
    </dgm:pt>
    <dgm:pt modelId="{AE062A49-65D2-1F44-9F9E-44B907394BEC}" type="pres">
      <dgm:prSet presAssocID="{4A19F408-B70C-BE42-B35C-96F1CF704FAD}" presName="conn2-1" presStyleLbl="parChTrans1D2" presStyleIdx="4" presStyleCnt="6"/>
      <dgm:spPr/>
    </dgm:pt>
    <dgm:pt modelId="{04238507-721F-1945-BCE3-45053E89013C}" type="pres">
      <dgm:prSet presAssocID="{4A19F408-B70C-BE42-B35C-96F1CF704FAD}" presName="connTx" presStyleLbl="parChTrans1D2" presStyleIdx="4" presStyleCnt="6"/>
      <dgm:spPr/>
    </dgm:pt>
    <dgm:pt modelId="{BF930D07-DE10-3D48-83C7-2DD17A5D335F}" type="pres">
      <dgm:prSet presAssocID="{8F94452D-2FCA-D745-BEE4-126DEBDE4E61}" presName="root2" presStyleCnt="0"/>
      <dgm:spPr/>
    </dgm:pt>
    <dgm:pt modelId="{484FABA8-78C2-E04C-BAA9-5689D3AE26E7}" type="pres">
      <dgm:prSet presAssocID="{8F94452D-2FCA-D745-BEE4-126DEBDE4E61}" presName="LevelTwoTextNode" presStyleLbl="node2" presStyleIdx="4" presStyleCnt="6">
        <dgm:presLayoutVars>
          <dgm:chPref val="3"/>
        </dgm:presLayoutVars>
      </dgm:prSet>
      <dgm:spPr/>
    </dgm:pt>
    <dgm:pt modelId="{CFCB3171-0834-124E-B4B1-A10AF07083F7}" type="pres">
      <dgm:prSet presAssocID="{8F94452D-2FCA-D745-BEE4-126DEBDE4E61}" presName="level3hierChild" presStyleCnt="0"/>
      <dgm:spPr/>
    </dgm:pt>
    <dgm:pt modelId="{CD5538CB-A791-5C43-A1AB-E93EB30ACD7C}" type="pres">
      <dgm:prSet presAssocID="{8752DF85-4E80-4540-88C4-954088E95F18}" presName="conn2-1" presStyleLbl="parChTrans1D2" presStyleIdx="5" presStyleCnt="6"/>
      <dgm:spPr/>
    </dgm:pt>
    <dgm:pt modelId="{F789AD11-FF77-074D-A1C6-DC5F25A82315}" type="pres">
      <dgm:prSet presAssocID="{8752DF85-4E80-4540-88C4-954088E95F18}" presName="connTx" presStyleLbl="parChTrans1D2" presStyleIdx="5" presStyleCnt="6"/>
      <dgm:spPr/>
    </dgm:pt>
    <dgm:pt modelId="{26010BED-114A-AF4D-A3B7-D5370B8A4729}" type="pres">
      <dgm:prSet presAssocID="{8139E2F0-8E6A-564C-8638-F71C4EFCC8EA}" presName="root2" presStyleCnt="0"/>
      <dgm:spPr/>
    </dgm:pt>
    <dgm:pt modelId="{B89121FE-5D87-1F48-B3D3-744390CC7C1A}" type="pres">
      <dgm:prSet presAssocID="{8139E2F0-8E6A-564C-8638-F71C4EFCC8EA}" presName="LevelTwoTextNode" presStyleLbl="node2" presStyleIdx="5" presStyleCnt="6">
        <dgm:presLayoutVars>
          <dgm:chPref val="3"/>
        </dgm:presLayoutVars>
      </dgm:prSet>
      <dgm:spPr/>
    </dgm:pt>
    <dgm:pt modelId="{BBFFF42A-F865-774A-8EB4-749E06A6605C}" type="pres">
      <dgm:prSet presAssocID="{8139E2F0-8E6A-564C-8638-F71C4EFCC8EA}" presName="level3hierChild" presStyleCnt="0"/>
      <dgm:spPr/>
    </dgm:pt>
  </dgm:ptLst>
  <dgm:cxnLst>
    <dgm:cxn modelId="{3039A401-A44F-D743-A83C-12C9AF80586A}" type="presOf" srcId="{008F1503-E109-034A-A7D5-FDFACA699F06}" destId="{83D379EC-F3DF-B246-8DBC-495E5DF8E728}" srcOrd="0" destOrd="0" presId="urn:microsoft.com/office/officeart/2008/layout/HorizontalMultiLevelHierarchy"/>
    <dgm:cxn modelId="{22E62F05-EAFB-B942-B3A9-F922D5DF6E29}" type="presOf" srcId="{641C14D3-51F9-9446-9F78-61EF604C90C9}" destId="{675B28BA-7704-A841-940A-0D4F2E293BC5}" srcOrd="0" destOrd="0" presId="urn:microsoft.com/office/officeart/2008/layout/HorizontalMultiLevelHierarchy"/>
    <dgm:cxn modelId="{AA253D0B-D25A-4D47-ACF2-38B1F2FD24A0}" type="presOf" srcId="{8139E2F0-8E6A-564C-8638-F71C4EFCC8EA}" destId="{B89121FE-5D87-1F48-B3D3-744390CC7C1A}" srcOrd="0" destOrd="0" presId="urn:microsoft.com/office/officeart/2008/layout/HorizontalMultiLevelHierarchy"/>
    <dgm:cxn modelId="{B495D50B-91CD-354A-93FB-016F9906A317}" type="presOf" srcId="{FFB37114-CC17-4B45-8C00-66328AF9987A}" destId="{3ADAA63F-92D0-CD40-8B04-2ADF6A12C90B}" srcOrd="0" destOrd="0" presId="urn:microsoft.com/office/officeart/2008/layout/HorizontalMultiLevelHierarchy"/>
    <dgm:cxn modelId="{140FAF27-76A2-0840-A48F-A55454AEC462}" type="presOf" srcId="{279BD87E-2766-7342-AEF8-092AA680DA83}" destId="{6662C385-773D-B442-AD42-0D566EBC760D}" srcOrd="0" destOrd="0" presId="urn:microsoft.com/office/officeart/2008/layout/HorizontalMultiLevelHierarchy"/>
    <dgm:cxn modelId="{E8064A28-7D86-8C44-ABF5-BC31101363C6}" type="presOf" srcId="{0214A24F-8F60-594C-8967-C64153C93092}" destId="{1625DCBE-B52B-8F44-9ED7-3617330EAE6A}" srcOrd="0" destOrd="0" presId="urn:microsoft.com/office/officeart/2008/layout/HorizontalMultiLevelHierarchy"/>
    <dgm:cxn modelId="{13EFD42D-5D99-6643-9647-D38BD05876CD}" srcId="{0214A24F-8F60-594C-8967-C64153C93092}" destId="{008F1503-E109-034A-A7D5-FDFACA699F06}" srcOrd="2" destOrd="0" parTransId="{C9284D02-F70E-564A-905B-6843A9D95B57}" sibTransId="{23D3D238-9129-5B44-8F3D-9A40E1588D34}"/>
    <dgm:cxn modelId="{6734534A-BD5A-9345-AACE-BDEB4B1EE9F5}" type="presOf" srcId="{279BD87E-2766-7342-AEF8-092AA680DA83}" destId="{752FC584-633D-9A4E-B8C7-177AF36119A2}" srcOrd="1" destOrd="0" presId="urn:microsoft.com/office/officeart/2008/layout/HorizontalMultiLevelHierarchy"/>
    <dgm:cxn modelId="{42080A5C-0F0B-FA43-9499-968DF9F86510}" type="presOf" srcId="{4A19F408-B70C-BE42-B35C-96F1CF704FAD}" destId="{AE062A49-65D2-1F44-9F9E-44B907394BEC}" srcOrd="0" destOrd="0" presId="urn:microsoft.com/office/officeart/2008/layout/HorizontalMultiLevelHierarchy"/>
    <dgm:cxn modelId="{3F265F5F-C158-EA49-AD01-4E2DDE20BD8F}" type="presOf" srcId="{18002FE0-7224-A348-A9BF-01C2DDF48E3E}" destId="{B4842E47-B0CC-A942-BEB7-00F37CFBE0BF}" srcOrd="0" destOrd="0" presId="urn:microsoft.com/office/officeart/2008/layout/HorizontalMultiLevelHierarchy"/>
    <dgm:cxn modelId="{493A0469-5090-1549-876F-47B605CA36FF}" type="presOf" srcId="{4A19F408-B70C-BE42-B35C-96F1CF704FAD}" destId="{04238507-721F-1945-BCE3-45053E89013C}" srcOrd="1" destOrd="0" presId="urn:microsoft.com/office/officeart/2008/layout/HorizontalMultiLevelHierarchy"/>
    <dgm:cxn modelId="{FA3F336F-3471-994C-8E63-384F059E18A0}" type="presOf" srcId="{9D9F2714-708B-3944-A844-1DA57229ADD2}" destId="{08C70801-9DFF-174D-8F66-33DBA02D1A3B}" srcOrd="0" destOrd="0" presId="urn:microsoft.com/office/officeart/2008/layout/HorizontalMultiLevelHierarchy"/>
    <dgm:cxn modelId="{E17D3883-86BD-C54B-BD62-8A3AFD34E5D4}" srcId="{0214A24F-8F60-594C-8967-C64153C93092}" destId="{7F9B4F15-93C9-2942-B6CF-D34AE4411277}" srcOrd="0" destOrd="0" parTransId="{279BD87E-2766-7342-AEF8-092AA680DA83}" sibTransId="{16BC130C-92F4-C945-8748-7276C08CD6DE}"/>
    <dgm:cxn modelId="{CC255A89-7013-334F-A637-5C473DECF355}" srcId="{0214A24F-8F60-594C-8967-C64153C93092}" destId="{8F94452D-2FCA-D745-BEE4-126DEBDE4E61}" srcOrd="4" destOrd="0" parTransId="{4A19F408-B70C-BE42-B35C-96F1CF704FAD}" sibTransId="{8BD8BF1E-4BBA-E740-B48F-BCD14A83720D}"/>
    <dgm:cxn modelId="{7B83EE8C-425B-4F4A-81FD-1FE1C2641D25}" type="presOf" srcId="{9D9F2714-708B-3944-A844-1DA57229ADD2}" destId="{5ED1700C-6B91-7F47-877B-DB228CEEC6C6}" srcOrd="1" destOrd="0" presId="urn:microsoft.com/office/officeart/2008/layout/HorizontalMultiLevelHierarchy"/>
    <dgm:cxn modelId="{95C91292-60F7-BD45-B39F-7B1587DB4CBE}" srcId="{0214A24F-8F60-594C-8967-C64153C93092}" destId="{9D4F477C-F247-AC4D-9224-C15C5FD3EDD4}" srcOrd="3" destOrd="0" parTransId="{9D9F2714-708B-3944-A844-1DA57229ADD2}" sibTransId="{84CDF982-154A-0A45-AF4C-8203D5A28397}"/>
    <dgm:cxn modelId="{8D0BA393-6300-1A42-B1A1-BC6EF7DB5099}" type="presOf" srcId="{8F94452D-2FCA-D745-BEE4-126DEBDE4E61}" destId="{484FABA8-78C2-E04C-BAA9-5689D3AE26E7}" srcOrd="0" destOrd="0" presId="urn:microsoft.com/office/officeart/2008/layout/HorizontalMultiLevelHierarchy"/>
    <dgm:cxn modelId="{0292B49B-8AAB-A04D-94E1-1074339CA6C5}" type="presOf" srcId="{641C14D3-51F9-9446-9F78-61EF604C90C9}" destId="{FA7B30E3-A3EE-2E48-81BF-20970F9D68B5}" srcOrd="1" destOrd="0" presId="urn:microsoft.com/office/officeart/2008/layout/HorizontalMultiLevelHierarchy"/>
    <dgm:cxn modelId="{F4F9D4AE-54B4-124A-BE20-DAEF5D1CD65C}" srcId="{18002FE0-7224-A348-A9BF-01C2DDF48E3E}" destId="{0214A24F-8F60-594C-8967-C64153C93092}" srcOrd="0" destOrd="0" parTransId="{2EC24FF7-6E1A-A34E-BD74-A4751E7EBF29}" sibTransId="{EA57A777-9093-7A43-8C1E-7C2C22F9C076}"/>
    <dgm:cxn modelId="{23641FB4-2EFF-2046-9AFA-D5C223FC2D4F}" type="presOf" srcId="{9D4F477C-F247-AC4D-9224-C15C5FD3EDD4}" destId="{3359FE8F-24B5-7A47-A4A2-8B792FBE7E6A}" srcOrd="0" destOrd="0" presId="urn:microsoft.com/office/officeart/2008/layout/HorizontalMultiLevelHierarchy"/>
    <dgm:cxn modelId="{18D7A1E5-4BC3-404C-A96D-A4E7094BB98F}" srcId="{0214A24F-8F60-594C-8967-C64153C93092}" destId="{8139E2F0-8E6A-564C-8638-F71C4EFCC8EA}" srcOrd="5" destOrd="0" parTransId="{8752DF85-4E80-4540-88C4-954088E95F18}" sibTransId="{B2368D4E-8B2C-864F-8B34-8D5645A2A983}"/>
    <dgm:cxn modelId="{F42C4AEA-7BDF-6B4B-B623-FA1969BD5F40}" type="presOf" srcId="{C9284D02-F70E-564A-905B-6843A9D95B57}" destId="{7CF50671-6EB4-B34E-97A3-6AB813CD0201}" srcOrd="0" destOrd="0" presId="urn:microsoft.com/office/officeart/2008/layout/HorizontalMultiLevelHierarchy"/>
    <dgm:cxn modelId="{19C5FEEA-389A-9D45-9C29-88C438C2A6C8}" type="presOf" srcId="{8752DF85-4E80-4540-88C4-954088E95F18}" destId="{CD5538CB-A791-5C43-A1AB-E93EB30ACD7C}" srcOrd="0" destOrd="0" presId="urn:microsoft.com/office/officeart/2008/layout/HorizontalMultiLevelHierarchy"/>
    <dgm:cxn modelId="{DC145BED-B52E-6C4D-BE52-72C6B74F6CFE}" srcId="{0214A24F-8F60-594C-8967-C64153C93092}" destId="{FFB37114-CC17-4B45-8C00-66328AF9987A}" srcOrd="1" destOrd="0" parTransId="{641C14D3-51F9-9446-9F78-61EF604C90C9}" sibTransId="{D8233F55-0FB2-3C46-9D49-43C8B9435725}"/>
    <dgm:cxn modelId="{3DD1F6EE-A94B-7248-AE06-FB6BA0060DF1}" type="presOf" srcId="{C9284D02-F70E-564A-905B-6843A9D95B57}" destId="{C92DECDC-58D3-634F-8C9D-66319E5B370F}" srcOrd="1" destOrd="0" presId="urn:microsoft.com/office/officeart/2008/layout/HorizontalMultiLevelHierarchy"/>
    <dgm:cxn modelId="{A68CF1F6-448D-A345-98A2-6E2E818F1E57}" type="presOf" srcId="{8752DF85-4E80-4540-88C4-954088E95F18}" destId="{F789AD11-FF77-074D-A1C6-DC5F25A82315}" srcOrd="1" destOrd="0" presId="urn:microsoft.com/office/officeart/2008/layout/HorizontalMultiLevelHierarchy"/>
    <dgm:cxn modelId="{CB1D92F7-C9A2-6948-85EC-983F272D0A51}" type="presOf" srcId="{7F9B4F15-93C9-2942-B6CF-D34AE4411277}" destId="{E8588054-1E30-9A41-9564-80A77AF12822}" srcOrd="0" destOrd="0" presId="urn:microsoft.com/office/officeart/2008/layout/HorizontalMultiLevelHierarchy"/>
    <dgm:cxn modelId="{69697AE5-919A-F04A-B5BA-2CC11F5FD303}" type="presParOf" srcId="{B4842E47-B0CC-A942-BEB7-00F37CFBE0BF}" destId="{59ECB283-F566-B848-A051-9DEEAD421F8E}" srcOrd="0" destOrd="0" presId="urn:microsoft.com/office/officeart/2008/layout/HorizontalMultiLevelHierarchy"/>
    <dgm:cxn modelId="{F1E9827F-1311-7E43-A254-3C3D29FE52E0}" type="presParOf" srcId="{59ECB283-F566-B848-A051-9DEEAD421F8E}" destId="{1625DCBE-B52B-8F44-9ED7-3617330EAE6A}" srcOrd="0" destOrd="0" presId="urn:microsoft.com/office/officeart/2008/layout/HorizontalMultiLevelHierarchy"/>
    <dgm:cxn modelId="{240A29D2-E73C-6C48-AEF8-6533026CD7A9}" type="presParOf" srcId="{59ECB283-F566-B848-A051-9DEEAD421F8E}" destId="{5B61E50B-E4BE-2642-BBEF-A72ADA509C05}" srcOrd="1" destOrd="0" presId="urn:microsoft.com/office/officeart/2008/layout/HorizontalMultiLevelHierarchy"/>
    <dgm:cxn modelId="{6C8A3C25-22AC-5B4A-8126-0A488EFB20FF}" type="presParOf" srcId="{5B61E50B-E4BE-2642-BBEF-A72ADA509C05}" destId="{6662C385-773D-B442-AD42-0D566EBC760D}" srcOrd="0" destOrd="0" presId="urn:microsoft.com/office/officeart/2008/layout/HorizontalMultiLevelHierarchy"/>
    <dgm:cxn modelId="{4FDDA4AD-9071-2C4D-8166-D10E60DDC11D}" type="presParOf" srcId="{6662C385-773D-B442-AD42-0D566EBC760D}" destId="{752FC584-633D-9A4E-B8C7-177AF36119A2}" srcOrd="0" destOrd="0" presId="urn:microsoft.com/office/officeart/2008/layout/HorizontalMultiLevelHierarchy"/>
    <dgm:cxn modelId="{85555038-E2D2-B74D-A4AE-D5BF5E0460BF}" type="presParOf" srcId="{5B61E50B-E4BE-2642-BBEF-A72ADA509C05}" destId="{B8347375-ABE8-1248-BB49-61DAB1FCDA5E}" srcOrd="1" destOrd="0" presId="urn:microsoft.com/office/officeart/2008/layout/HorizontalMultiLevelHierarchy"/>
    <dgm:cxn modelId="{53C7699E-9094-C549-A08A-E0C78DBA107D}" type="presParOf" srcId="{B8347375-ABE8-1248-BB49-61DAB1FCDA5E}" destId="{E8588054-1E30-9A41-9564-80A77AF12822}" srcOrd="0" destOrd="0" presId="urn:microsoft.com/office/officeart/2008/layout/HorizontalMultiLevelHierarchy"/>
    <dgm:cxn modelId="{B88AA8B8-8BC0-164F-9898-DFE87BB59565}" type="presParOf" srcId="{B8347375-ABE8-1248-BB49-61DAB1FCDA5E}" destId="{4FBBDB1A-2EBF-EA40-A223-2898A8EACEF5}" srcOrd="1" destOrd="0" presId="urn:microsoft.com/office/officeart/2008/layout/HorizontalMultiLevelHierarchy"/>
    <dgm:cxn modelId="{B290B99B-314E-9A45-AC03-0D829BC20CD8}" type="presParOf" srcId="{5B61E50B-E4BE-2642-BBEF-A72ADA509C05}" destId="{675B28BA-7704-A841-940A-0D4F2E293BC5}" srcOrd="2" destOrd="0" presId="urn:microsoft.com/office/officeart/2008/layout/HorizontalMultiLevelHierarchy"/>
    <dgm:cxn modelId="{899D4238-1677-A34A-A890-BE7317C6BCD7}" type="presParOf" srcId="{675B28BA-7704-A841-940A-0D4F2E293BC5}" destId="{FA7B30E3-A3EE-2E48-81BF-20970F9D68B5}" srcOrd="0" destOrd="0" presId="urn:microsoft.com/office/officeart/2008/layout/HorizontalMultiLevelHierarchy"/>
    <dgm:cxn modelId="{950FE5F8-4D33-1147-9A8B-4E0C026EC582}" type="presParOf" srcId="{5B61E50B-E4BE-2642-BBEF-A72ADA509C05}" destId="{4A18E1D2-71C2-7643-93DD-F19BA0107DAE}" srcOrd="3" destOrd="0" presId="urn:microsoft.com/office/officeart/2008/layout/HorizontalMultiLevelHierarchy"/>
    <dgm:cxn modelId="{07001661-6E71-7442-B15A-113A1B43151D}" type="presParOf" srcId="{4A18E1D2-71C2-7643-93DD-F19BA0107DAE}" destId="{3ADAA63F-92D0-CD40-8B04-2ADF6A12C90B}" srcOrd="0" destOrd="0" presId="urn:microsoft.com/office/officeart/2008/layout/HorizontalMultiLevelHierarchy"/>
    <dgm:cxn modelId="{C9E7C023-6B11-9B40-99CE-B43725177751}" type="presParOf" srcId="{4A18E1D2-71C2-7643-93DD-F19BA0107DAE}" destId="{4874C48E-A6FD-2244-8904-608BE63E7E4F}" srcOrd="1" destOrd="0" presId="urn:microsoft.com/office/officeart/2008/layout/HorizontalMultiLevelHierarchy"/>
    <dgm:cxn modelId="{E96AE5F1-F4CD-A543-A245-357C7B5B24B2}" type="presParOf" srcId="{5B61E50B-E4BE-2642-BBEF-A72ADA509C05}" destId="{7CF50671-6EB4-B34E-97A3-6AB813CD0201}" srcOrd="4" destOrd="0" presId="urn:microsoft.com/office/officeart/2008/layout/HorizontalMultiLevelHierarchy"/>
    <dgm:cxn modelId="{B8802AAB-1138-6E45-A49E-F6F0A7404BEC}" type="presParOf" srcId="{7CF50671-6EB4-B34E-97A3-6AB813CD0201}" destId="{C92DECDC-58D3-634F-8C9D-66319E5B370F}" srcOrd="0" destOrd="0" presId="urn:microsoft.com/office/officeart/2008/layout/HorizontalMultiLevelHierarchy"/>
    <dgm:cxn modelId="{38F47CDD-68EC-764A-B143-C67F25CA80D9}" type="presParOf" srcId="{5B61E50B-E4BE-2642-BBEF-A72ADA509C05}" destId="{2E4D6FC4-8B8F-044A-8141-83ED4319EC70}" srcOrd="5" destOrd="0" presId="urn:microsoft.com/office/officeart/2008/layout/HorizontalMultiLevelHierarchy"/>
    <dgm:cxn modelId="{266A0D8F-D162-2A49-B48A-0E454525886F}" type="presParOf" srcId="{2E4D6FC4-8B8F-044A-8141-83ED4319EC70}" destId="{83D379EC-F3DF-B246-8DBC-495E5DF8E728}" srcOrd="0" destOrd="0" presId="urn:microsoft.com/office/officeart/2008/layout/HorizontalMultiLevelHierarchy"/>
    <dgm:cxn modelId="{1660E7A1-8449-9446-939D-3DE9D8AE88F5}" type="presParOf" srcId="{2E4D6FC4-8B8F-044A-8141-83ED4319EC70}" destId="{E05A3249-33AB-424D-B91D-F74E2ADF46F8}" srcOrd="1" destOrd="0" presId="urn:microsoft.com/office/officeart/2008/layout/HorizontalMultiLevelHierarchy"/>
    <dgm:cxn modelId="{11BDA340-7D92-B641-94F8-E652F75001B1}" type="presParOf" srcId="{5B61E50B-E4BE-2642-BBEF-A72ADA509C05}" destId="{08C70801-9DFF-174D-8F66-33DBA02D1A3B}" srcOrd="6" destOrd="0" presId="urn:microsoft.com/office/officeart/2008/layout/HorizontalMultiLevelHierarchy"/>
    <dgm:cxn modelId="{B2BD9644-7056-674A-A79E-7C5D2025222C}" type="presParOf" srcId="{08C70801-9DFF-174D-8F66-33DBA02D1A3B}" destId="{5ED1700C-6B91-7F47-877B-DB228CEEC6C6}" srcOrd="0" destOrd="0" presId="urn:microsoft.com/office/officeart/2008/layout/HorizontalMultiLevelHierarchy"/>
    <dgm:cxn modelId="{8CA4E440-8FCF-904B-B71A-3E3D9C353AC1}" type="presParOf" srcId="{5B61E50B-E4BE-2642-BBEF-A72ADA509C05}" destId="{5F6FF131-DF44-9441-B461-2F508147B5AB}" srcOrd="7" destOrd="0" presId="urn:microsoft.com/office/officeart/2008/layout/HorizontalMultiLevelHierarchy"/>
    <dgm:cxn modelId="{4C96AA51-5FC4-2441-BBC8-7E7263F28072}" type="presParOf" srcId="{5F6FF131-DF44-9441-B461-2F508147B5AB}" destId="{3359FE8F-24B5-7A47-A4A2-8B792FBE7E6A}" srcOrd="0" destOrd="0" presId="urn:microsoft.com/office/officeart/2008/layout/HorizontalMultiLevelHierarchy"/>
    <dgm:cxn modelId="{1C73A775-EDEE-EA4A-9689-0F1384A13B30}" type="presParOf" srcId="{5F6FF131-DF44-9441-B461-2F508147B5AB}" destId="{1138A825-08FF-C843-BDF3-C93F975BB15D}" srcOrd="1" destOrd="0" presId="urn:microsoft.com/office/officeart/2008/layout/HorizontalMultiLevelHierarchy"/>
    <dgm:cxn modelId="{63F46342-3D63-4040-8FB8-B15D45899921}" type="presParOf" srcId="{5B61E50B-E4BE-2642-BBEF-A72ADA509C05}" destId="{AE062A49-65D2-1F44-9F9E-44B907394BEC}" srcOrd="8" destOrd="0" presId="urn:microsoft.com/office/officeart/2008/layout/HorizontalMultiLevelHierarchy"/>
    <dgm:cxn modelId="{D16FADBF-C518-6247-8407-F6F5E41259C4}" type="presParOf" srcId="{AE062A49-65D2-1F44-9F9E-44B907394BEC}" destId="{04238507-721F-1945-BCE3-45053E89013C}" srcOrd="0" destOrd="0" presId="urn:microsoft.com/office/officeart/2008/layout/HorizontalMultiLevelHierarchy"/>
    <dgm:cxn modelId="{920DE418-4A1A-C648-BB83-474683FCCFD5}" type="presParOf" srcId="{5B61E50B-E4BE-2642-BBEF-A72ADA509C05}" destId="{BF930D07-DE10-3D48-83C7-2DD17A5D335F}" srcOrd="9" destOrd="0" presId="urn:microsoft.com/office/officeart/2008/layout/HorizontalMultiLevelHierarchy"/>
    <dgm:cxn modelId="{EAC0C9D3-DCC7-574E-83C2-15969DCD7777}" type="presParOf" srcId="{BF930D07-DE10-3D48-83C7-2DD17A5D335F}" destId="{484FABA8-78C2-E04C-BAA9-5689D3AE26E7}" srcOrd="0" destOrd="0" presId="urn:microsoft.com/office/officeart/2008/layout/HorizontalMultiLevelHierarchy"/>
    <dgm:cxn modelId="{F3D1DB5F-2BDA-1546-BA21-C9B13C20A9DF}" type="presParOf" srcId="{BF930D07-DE10-3D48-83C7-2DD17A5D335F}" destId="{CFCB3171-0834-124E-B4B1-A10AF07083F7}" srcOrd="1" destOrd="0" presId="urn:microsoft.com/office/officeart/2008/layout/HorizontalMultiLevelHierarchy"/>
    <dgm:cxn modelId="{6E7635F9-D82B-F34F-B52C-083E32EC14BE}" type="presParOf" srcId="{5B61E50B-E4BE-2642-BBEF-A72ADA509C05}" destId="{CD5538CB-A791-5C43-A1AB-E93EB30ACD7C}" srcOrd="10" destOrd="0" presId="urn:microsoft.com/office/officeart/2008/layout/HorizontalMultiLevelHierarchy"/>
    <dgm:cxn modelId="{AD261E49-74EF-7645-ADD5-677964B6C92D}" type="presParOf" srcId="{CD5538CB-A791-5C43-A1AB-E93EB30ACD7C}" destId="{F789AD11-FF77-074D-A1C6-DC5F25A82315}" srcOrd="0" destOrd="0" presId="urn:microsoft.com/office/officeart/2008/layout/HorizontalMultiLevelHierarchy"/>
    <dgm:cxn modelId="{03244737-6AFD-CD42-818F-965772B05C81}" type="presParOf" srcId="{5B61E50B-E4BE-2642-BBEF-A72ADA509C05}" destId="{26010BED-114A-AF4D-A3B7-D5370B8A4729}" srcOrd="11" destOrd="0" presId="urn:microsoft.com/office/officeart/2008/layout/HorizontalMultiLevelHierarchy"/>
    <dgm:cxn modelId="{6F14AD96-CC26-3446-A8DF-E6EADA318090}" type="presParOf" srcId="{26010BED-114A-AF4D-A3B7-D5370B8A4729}" destId="{B89121FE-5D87-1F48-B3D3-744390CC7C1A}" srcOrd="0" destOrd="0" presId="urn:microsoft.com/office/officeart/2008/layout/HorizontalMultiLevelHierarchy"/>
    <dgm:cxn modelId="{D8126741-7FC3-4E49-B857-F9C1FF3320D8}" type="presParOf" srcId="{26010BED-114A-AF4D-A3B7-D5370B8A4729}" destId="{BBFFF42A-F865-774A-8EB4-749E06A6605C}" srcOrd="1" destOrd="0" presId="urn:microsoft.com/office/officeart/2008/layout/HorizontalMultiLevelHierarchy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DF8C1DD2-9CD4-1246-BCB7-2598BE00D16D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tr-TR"/>
        </a:p>
      </dgm:t>
    </dgm:pt>
    <dgm:pt modelId="{4AF476A7-C234-9F4A-B9A9-7B5343E534C2}">
      <dgm:prSet/>
      <dgm:spPr/>
      <dgm:t>
        <a:bodyPr/>
        <a:lstStyle/>
        <a:p>
          <a:r>
            <a:rPr lang="tr-TR"/>
            <a:t>Uzmanlık ve bilgi gerektiren bir konuda uzman bir kişinin ilgili gruba sunu yapmasıdır.</a:t>
          </a:r>
        </a:p>
      </dgm:t>
    </dgm:pt>
    <dgm:pt modelId="{D1B43A58-8A54-054A-94CB-45657B8819CB}" type="parTrans" cxnId="{1A36463B-7BD5-0745-BD58-0513B5C9A1B9}">
      <dgm:prSet/>
      <dgm:spPr/>
      <dgm:t>
        <a:bodyPr/>
        <a:lstStyle/>
        <a:p>
          <a:endParaRPr lang="tr-TR"/>
        </a:p>
      </dgm:t>
    </dgm:pt>
    <dgm:pt modelId="{BB5A1313-D554-E94C-87A6-FFE6E686B9E0}" type="sibTrans" cxnId="{1A36463B-7BD5-0745-BD58-0513B5C9A1B9}">
      <dgm:prSet/>
      <dgm:spPr/>
      <dgm:t>
        <a:bodyPr/>
        <a:lstStyle/>
        <a:p>
          <a:endParaRPr lang="tr-TR"/>
        </a:p>
      </dgm:t>
    </dgm:pt>
    <dgm:pt modelId="{2D366C8E-0CC0-B043-814E-FCDD49E1DD72}">
      <dgm:prSet/>
      <dgm:spPr/>
      <dgm:t>
        <a:bodyPr/>
        <a:lstStyle/>
        <a:p>
          <a:r>
            <a:rPr lang="tr-TR"/>
            <a:t>Daha çok Yüksek Lisans ve Doktora düzeyindeki eğitim kademesinde kullanılır.</a:t>
          </a:r>
        </a:p>
      </dgm:t>
    </dgm:pt>
    <dgm:pt modelId="{317B5833-F673-DE4F-A840-8CC1B35001E5}" type="parTrans" cxnId="{12ACE950-75D5-FA41-A23D-BE80DB9ACF54}">
      <dgm:prSet/>
      <dgm:spPr/>
      <dgm:t>
        <a:bodyPr/>
        <a:lstStyle/>
        <a:p>
          <a:endParaRPr lang="tr-TR"/>
        </a:p>
      </dgm:t>
    </dgm:pt>
    <dgm:pt modelId="{F5ABFA0F-29D7-9C4D-9CBD-2D51EB98F102}" type="sibTrans" cxnId="{12ACE950-75D5-FA41-A23D-BE80DB9ACF54}">
      <dgm:prSet/>
      <dgm:spPr/>
      <dgm:t>
        <a:bodyPr/>
        <a:lstStyle/>
        <a:p>
          <a:endParaRPr lang="tr-TR"/>
        </a:p>
      </dgm:t>
    </dgm:pt>
    <dgm:pt modelId="{4A023D12-098C-6E4D-9376-618A64001B24}">
      <dgm:prSet/>
      <dgm:spPr/>
      <dgm:t>
        <a:bodyPr/>
        <a:lstStyle/>
        <a:p>
          <a:r>
            <a:rPr lang="tr-TR"/>
            <a:t>En yaygın kullanım biçimi yazılı bir tez ya da çalışma üzerinde grupça tartışılmasıdır.</a:t>
          </a:r>
        </a:p>
      </dgm:t>
    </dgm:pt>
    <dgm:pt modelId="{99CEE676-7E3A-0447-BFB0-0537C6E1B91D}" type="parTrans" cxnId="{1EF054D2-B6E0-D449-A32A-38AF13B14F2D}">
      <dgm:prSet/>
      <dgm:spPr/>
      <dgm:t>
        <a:bodyPr/>
        <a:lstStyle/>
        <a:p>
          <a:endParaRPr lang="tr-TR"/>
        </a:p>
      </dgm:t>
    </dgm:pt>
    <dgm:pt modelId="{09EE4C8F-724C-0941-869F-8A761B012B29}" type="sibTrans" cxnId="{1EF054D2-B6E0-D449-A32A-38AF13B14F2D}">
      <dgm:prSet/>
      <dgm:spPr/>
      <dgm:t>
        <a:bodyPr/>
        <a:lstStyle/>
        <a:p>
          <a:endParaRPr lang="tr-TR"/>
        </a:p>
      </dgm:t>
    </dgm:pt>
    <dgm:pt modelId="{71E37A4C-3E46-7845-BB6E-7547BEFF716E}">
      <dgm:prSet/>
      <dgm:spPr/>
      <dgm:t>
        <a:bodyPr/>
        <a:lstStyle/>
        <a:p>
          <a:r>
            <a:rPr lang="tr-TR" dirty="0"/>
            <a:t>Üzerinde görüşülecek yazılı materyal iki-üç hafta önceden grup üyelerine dağıtılır ve ön çalışma yapılır.</a:t>
          </a:r>
        </a:p>
      </dgm:t>
    </dgm:pt>
    <dgm:pt modelId="{D9D1D8C9-B042-7348-B1A3-7998003DC047}" type="parTrans" cxnId="{7F174147-B0AD-5549-BAC1-DD47A96355C2}">
      <dgm:prSet/>
      <dgm:spPr/>
      <dgm:t>
        <a:bodyPr/>
        <a:lstStyle/>
        <a:p>
          <a:endParaRPr lang="tr-TR"/>
        </a:p>
      </dgm:t>
    </dgm:pt>
    <dgm:pt modelId="{EF51C2CA-BA25-4C4C-8E03-71B561E2E87F}" type="sibTrans" cxnId="{7F174147-B0AD-5549-BAC1-DD47A96355C2}">
      <dgm:prSet/>
      <dgm:spPr/>
      <dgm:t>
        <a:bodyPr/>
        <a:lstStyle/>
        <a:p>
          <a:endParaRPr lang="tr-TR"/>
        </a:p>
      </dgm:t>
    </dgm:pt>
    <dgm:pt modelId="{050990D4-913D-9D46-94A1-1DE2010C61A9}">
      <dgm:prSet/>
      <dgm:spPr/>
      <dgm:t>
        <a:bodyPr/>
        <a:lstStyle/>
        <a:p>
          <a:r>
            <a:rPr lang="tr-TR"/>
            <a:t>Seminerler genellikle akademik özellik taşırlar.</a:t>
          </a:r>
        </a:p>
      </dgm:t>
    </dgm:pt>
    <dgm:pt modelId="{DF93F2BA-5B66-AC46-A88D-3034A1708E27}" type="parTrans" cxnId="{94285989-4D28-5D4B-906D-549A482E2C1E}">
      <dgm:prSet/>
      <dgm:spPr/>
      <dgm:t>
        <a:bodyPr/>
        <a:lstStyle/>
        <a:p>
          <a:endParaRPr lang="tr-TR"/>
        </a:p>
      </dgm:t>
    </dgm:pt>
    <dgm:pt modelId="{B83CA589-F5A1-CE4D-8D35-A168B3B181A4}" type="sibTrans" cxnId="{94285989-4D28-5D4B-906D-549A482E2C1E}">
      <dgm:prSet/>
      <dgm:spPr/>
      <dgm:t>
        <a:bodyPr/>
        <a:lstStyle/>
        <a:p>
          <a:endParaRPr lang="tr-TR"/>
        </a:p>
      </dgm:t>
    </dgm:pt>
    <dgm:pt modelId="{314DBD5C-6C4C-BF4B-ADFF-38AA3C848965}">
      <dgm:prSet/>
      <dgm:spPr/>
      <dgm:t>
        <a:bodyPr/>
        <a:lstStyle/>
        <a:p>
          <a:r>
            <a:rPr lang="tr-TR"/>
            <a:t>Bir konuda araştırma yapmış veya o konuda bilgiye sahip kişi izleyicilerle bilgilerini paylaşır.</a:t>
          </a:r>
        </a:p>
      </dgm:t>
    </dgm:pt>
    <dgm:pt modelId="{BB0EB566-F4BA-0E42-9ABF-65A8A9E22207}" type="parTrans" cxnId="{BCC55F46-87C1-7942-90CF-1E2F48311244}">
      <dgm:prSet/>
      <dgm:spPr/>
      <dgm:t>
        <a:bodyPr/>
        <a:lstStyle/>
        <a:p>
          <a:endParaRPr lang="tr-TR"/>
        </a:p>
      </dgm:t>
    </dgm:pt>
    <dgm:pt modelId="{8D417AEE-65A2-A041-B4CB-D8CF94FCAA32}" type="sibTrans" cxnId="{BCC55F46-87C1-7942-90CF-1E2F48311244}">
      <dgm:prSet/>
      <dgm:spPr/>
      <dgm:t>
        <a:bodyPr/>
        <a:lstStyle/>
        <a:p>
          <a:endParaRPr lang="tr-TR"/>
        </a:p>
      </dgm:t>
    </dgm:pt>
    <dgm:pt modelId="{F329E0DA-4406-AD46-923A-E9B3A8498812}" type="pres">
      <dgm:prSet presAssocID="{DF8C1DD2-9CD4-1246-BCB7-2598BE00D16D}" presName="linear" presStyleCnt="0">
        <dgm:presLayoutVars>
          <dgm:animLvl val="lvl"/>
          <dgm:resizeHandles val="exact"/>
        </dgm:presLayoutVars>
      </dgm:prSet>
      <dgm:spPr/>
    </dgm:pt>
    <dgm:pt modelId="{B3153544-0572-6B46-9AB1-EEE8D1E8BEF7}" type="pres">
      <dgm:prSet presAssocID="{4AF476A7-C234-9F4A-B9A9-7B5343E534C2}" presName="parentText" presStyleLbl="node1" presStyleIdx="0" presStyleCnt="6">
        <dgm:presLayoutVars>
          <dgm:chMax val="0"/>
          <dgm:bulletEnabled val="1"/>
        </dgm:presLayoutVars>
      </dgm:prSet>
      <dgm:spPr/>
    </dgm:pt>
    <dgm:pt modelId="{DF127DF0-4BA3-2745-8D52-965B9B9261C9}" type="pres">
      <dgm:prSet presAssocID="{BB5A1313-D554-E94C-87A6-FFE6E686B9E0}" presName="spacer" presStyleCnt="0"/>
      <dgm:spPr/>
    </dgm:pt>
    <dgm:pt modelId="{6084E1D6-FF06-DD49-B420-4A78DBE2903A}" type="pres">
      <dgm:prSet presAssocID="{2D366C8E-0CC0-B043-814E-FCDD49E1DD72}" presName="parentText" presStyleLbl="node1" presStyleIdx="1" presStyleCnt="6">
        <dgm:presLayoutVars>
          <dgm:chMax val="0"/>
          <dgm:bulletEnabled val="1"/>
        </dgm:presLayoutVars>
      </dgm:prSet>
      <dgm:spPr/>
    </dgm:pt>
    <dgm:pt modelId="{E9EA7A07-AF07-964F-B5D9-F6263869C5A1}" type="pres">
      <dgm:prSet presAssocID="{F5ABFA0F-29D7-9C4D-9CBD-2D51EB98F102}" presName="spacer" presStyleCnt="0"/>
      <dgm:spPr/>
    </dgm:pt>
    <dgm:pt modelId="{78503A90-0E1E-B24E-9B75-5DFAF1EC3C46}" type="pres">
      <dgm:prSet presAssocID="{4A023D12-098C-6E4D-9376-618A64001B24}" presName="parentText" presStyleLbl="node1" presStyleIdx="2" presStyleCnt="6">
        <dgm:presLayoutVars>
          <dgm:chMax val="0"/>
          <dgm:bulletEnabled val="1"/>
        </dgm:presLayoutVars>
      </dgm:prSet>
      <dgm:spPr/>
    </dgm:pt>
    <dgm:pt modelId="{9B06DA92-869C-0044-BC6F-8DF91A1E53C1}" type="pres">
      <dgm:prSet presAssocID="{09EE4C8F-724C-0941-869F-8A761B012B29}" presName="spacer" presStyleCnt="0"/>
      <dgm:spPr/>
    </dgm:pt>
    <dgm:pt modelId="{4226B7DB-6730-9346-A761-DF43AB9C8C28}" type="pres">
      <dgm:prSet presAssocID="{71E37A4C-3E46-7845-BB6E-7547BEFF716E}" presName="parentText" presStyleLbl="node1" presStyleIdx="3" presStyleCnt="6">
        <dgm:presLayoutVars>
          <dgm:chMax val="0"/>
          <dgm:bulletEnabled val="1"/>
        </dgm:presLayoutVars>
      </dgm:prSet>
      <dgm:spPr/>
    </dgm:pt>
    <dgm:pt modelId="{67B3173B-3153-6248-BA64-E5012F079B84}" type="pres">
      <dgm:prSet presAssocID="{EF51C2CA-BA25-4C4C-8E03-71B561E2E87F}" presName="spacer" presStyleCnt="0"/>
      <dgm:spPr/>
    </dgm:pt>
    <dgm:pt modelId="{CAC35779-ED0B-D140-B649-E8913B90FF20}" type="pres">
      <dgm:prSet presAssocID="{050990D4-913D-9D46-94A1-1DE2010C61A9}" presName="parentText" presStyleLbl="node1" presStyleIdx="4" presStyleCnt="6">
        <dgm:presLayoutVars>
          <dgm:chMax val="0"/>
          <dgm:bulletEnabled val="1"/>
        </dgm:presLayoutVars>
      </dgm:prSet>
      <dgm:spPr/>
    </dgm:pt>
    <dgm:pt modelId="{F5D19545-2B7F-D040-8FFD-DFFA3EBD6708}" type="pres">
      <dgm:prSet presAssocID="{B83CA589-F5A1-CE4D-8D35-A168B3B181A4}" presName="spacer" presStyleCnt="0"/>
      <dgm:spPr/>
    </dgm:pt>
    <dgm:pt modelId="{5F39F812-FCB9-7E4A-924E-5FFE53E28563}" type="pres">
      <dgm:prSet presAssocID="{314DBD5C-6C4C-BF4B-ADFF-38AA3C848965}" presName="parentText" presStyleLbl="node1" presStyleIdx="5" presStyleCnt="6">
        <dgm:presLayoutVars>
          <dgm:chMax val="0"/>
          <dgm:bulletEnabled val="1"/>
        </dgm:presLayoutVars>
      </dgm:prSet>
      <dgm:spPr/>
    </dgm:pt>
  </dgm:ptLst>
  <dgm:cxnLst>
    <dgm:cxn modelId="{D4DE9C11-97EC-DF4C-94EC-4AE899A6151C}" type="presOf" srcId="{DF8C1DD2-9CD4-1246-BCB7-2598BE00D16D}" destId="{F329E0DA-4406-AD46-923A-E9B3A8498812}" srcOrd="0" destOrd="0" presId="urn:microsoft.com/office/officeart/2005/8/layout/vList2"/>
    <dgm:cxn modelId="{1A36463B-7BD5-0745-BD58-0513B5C9A1B9}" srcId="{DF8C1DD2-9CD4-1246-BCB7-2598BE00D16D}" destId="{4AF476A7-C234-9F4A-B9A9-7B5343E534C2}" srcOrd="0" destOrd="0" parTransId="{D1B43A58-8A54-054A-94CB-45657B8819CB}" sibTransId="{BB5A1313-D554-E94C-87A6-FFE6E686B9E0}"/>
    <dgm:cxn modelId="{BCC55F46-87C1-7942-90CF-1E2F48311244}" srcId="{DF8C1DD2-9CD4-1246-BCB7-2598BE00D16D}" destId="{314DBD5C-6C4C-BF4B-ADFF-38AA3C848965}" srcOrd="5" destOrd="0" parTransId="{BB0EB566-F4BA-0E42-9ABF-65A8A9E22207}" sibTransId="{8D417AEE-65A2-A041-B4CB-D8CF94FCAA32}"/>
    <dgm:cxn modelId="{7F174147-B0AD-5549-BAC1-DD47A96355C2}" srcId="{DF8C1DD2-9CD4-1246-BCB7-2598BE00D16D}" destId="{71E37A4C-3E46-7845-BB6E-7547BEFF716E}" srcOrd="3" destOrd="0" parTransId="{D9D1D8C9-B042-7348-B1A3-7998003DC047}" sibTransId="{EF51C2CA-BA25-4C4C-8E03-71B561E2E87F}"/>
    <dgm:cxn modelId="{12ACE950-75D5-FA41-A23D-BE80DB9ACF54}" srcId="{DF8C1DD2-9CD4-1246-BCB7-2598BE00D16D}" destId="{2D366C8E-0CC0-B043-814E-FCDD49E1DD72}" srcOrd="1" destOrd="0" parTransId="{317B5833-F673-DE4F-A840-8CC1B35001E5}" sibTransId="{F5ABFA0F-29D7-9C4D-9CBD-2D51EB98F102}"/>
    <dgm:cxn modelId="{A2465A81-74AC-D94F-BD28-5803EE00D024}" type="presOf" srcId="{050990D4-913D-9D46-94A1-1DE2010C61A9}" destId="{CAC35779-ED0B-D140-B649-E8913B90FF20}" srcOrd="0" destOrd="0" presId="urn:microsoft.com/office/officeart/2005/8/layout/vList2"/>
    <dgm:cxn modelId="{94285989-4D28-5D4B-906D-549A482E2C1E}" srcId="{DF8C1DD2-9CD4-1246-BCB7-2598BE00D16D}" destId="{050990D4-913D-9D46-94A1-1DE2010C61A9}" srcOrd="4" destOrd="0" parTransId="{DF93F2BA-5B66-AC46-A88D-3034A1708E27}" sibTransId="{B83CA589-F5A1-CE4D-8D35-A168B3B181A4}"/>
    <dgm:cxn modelId="{1036358A-2AD0-A24A-996C-B6366EA09903}" type="presOf" srcId="{314DBD5C-6C4C-BF4B-ADFF-38AA3C848965}" destId="{5F39F812-FCB9-7E4A-924E-5FFE53E28563}" srcOrd="0" destOrd="0" presId="urn:microsoft.com/office/officeart/2005/8/layout/vList2"/>
    <dgm:cxn modelId="{A6D92CA8-3730-8F42-ACAF-9645DF1E4FCC}" type="presOf" srcId="{4AF476A7-C234-9F4A-B9A9-7B5343E534C2}" destId="{B3153544-0572-6B46-9AB1-EEE8D1E8BEF7}" srcOrd="0" destOrd="0" presId="urn:microsoft.com/office/officeart/2005/8/layout/vList2"/>
    <dgm:cxn modelId="{88F5ABCF-FDDC-AA48-B3D2-706AB3E87EB1}" type="presOf" srcId="{2D366C8E-0CC0-B043-814E-FCDD49E1DD72}" destId="{6084E1D6-FF06-DD49-B420-4A78DBE2903A}" srcOrd="0" destOrd="0" presId="urn:microsoft.com/office/officeart/2005/8/layout/vList2"/>
    <dgm:cxn modelId="{1EF054D2-B6E0-D449-A32A-38AF13B14F2D}" srcId="{DF8C1DD2-9CD4-1246-BCB7-2598BE00D16D}" destId="{4A023D12-098C-6E4D-9376-618A64001B24}" srcOrd="2" destOrd="0" parTransId="{99CEE676-7E3A-0447-BFB0-0537C6E1B91D}" sibTransId="{09EE4C8F-724C-0941-869F-8A761B012B29}"/>
    <dgm:cxn modelId="{3276D0F5-93CB-3142-B32B-5BCF67C00AED}" type="presOf" srcId="{4A023D12-098C-6E4D-9376-618A64001B24}" destId="{78503A90-0E1E-B24E-9B75-5DFAF1EC3C46}" srcOrd="0" destOrd="0" presId="urn:microsoft.com/office/officeart/2005/8/layout/vList2"/>
    <dgm:cxn modelId="{095E17FD-F6A3-5443-9D82-C2D08185594D}" type="presOf" srcId="{71E37A4C-3E46-7845-BB6E-7547BEFF716E}" destId="{4226B7DB-6730-9346-A761-DF43AB9C8C28}" srcOrd="0" destOrd="0" presId="urn:microsoft.com/office/officeart/2005/8/layout/vList2"/>
    <dgm:cxn modelId="{64F11F0A-34A1-A743-8643-8850EEDDBDE9}" type="presParOf" srcId="{F329E0DA-4406-AD46-923A-E9B3A8498812}" destId="{B3153544-0572-6B46-9AB1-EEE8D1E8BEF7}" srcOrd="0" destOrd="0" presId="urn:microsoft.com/office/officeart/2005/8/layout/vList2"/>
    <dgm:cxn modelId="{4D6D3063-ACE8-FC4B-96F0-F45421C5879E}" type="presParOf" srcId="{F329E0DA-4406-AD46-923A-E9B3A8498812}" destId="{DF127DF0-4BA3-2745-8D52-965B9B9261C9}" srcOrd="1" destOrd="0" presId="urn:microsoft.com/office/officeart/2005/8/layout/vList2"/>
    <dgm:cxn modelId="{5340B076-C402-3047-83B0-A06FE6917338}" type="presParOf" srcId="{F329E0DA-4406-AD46-923A-E9B3A8498812}" destId="{6084E1D6-FF06-DD49-B420-4A78DBE2903A}" srcOrd="2" destOrd="0" presId="urn:microsoft.com/office/officeart/2005/8/layout/vList2"/>
    <dgm:cxn modelId="{E0C006C5-4F40-AB40-80D5-8696F72E400A}" type="presParOf" srcId="{F329E0DA-4406-AD46-923A-E9B3A8498812}" destId="{E9EA7A07-AF07-964F-B5D9-F6263869C5A1}" srcOrd="3" destOrd="0" presId="urn:microsoft.com/office/officeart/2005/8/layout/vList2"/>
    <dgm:cxn modelId="{6AB5E1AD-2D9E-2F48-B4E1-56D749514CBD}" type="presParOf" srcId="{F329E0DA-4406-AD46-923A-E9B3A8498812}" destId="{78503A90-0E1E-B24E-9B75-5DFAF1EC3C46}" srcOrd="4" destOrd="0" presId="urn:microsoft.com/office/officeart/2005/8/layout/vList2"/>
    <dgm:cxn modelId="{F8C50273-3432-704F-BA8C-65BC6F57D516}" type="presParOf" srcId="{F329E0DA-4406-AD46-923A-E9B3A8498812}" destId="{9B06DA92-869C-0044-BC6F-8DF91A1E53C1}" srcOrd="5" destOrd="0" presId="urn:microsoft.com/office/officeart/2005/8/layout/vList2"/>
    <dgm:cxn modelId="{8CF23E18-D082-7940-A2D9-33014049A096}" type="presParOf" srcId="{F329E0DA-4406-AD46-923A-E9B3A8498812}" destId="{4226B7DB-6730-9346-A761-DF43AB9C8C28}" srcOrd="6" destOrd="0" presId="urn:microsoft.com/office/officeart/2005/8/layout/vList2"/>
    <dgm:cxn modelId="{6724E99F-B39B-F84C-BA1F-EAB43E54BBC5}" type="presParOf" srcId="{F329E0DA-4406-AD46-923A-E9B3A8498812}" destId="{67B3173B-3153-6248-BA64-E5012F079B84}" srcOrd="7" destOrd="0" presId="urn:microsoft.com/office/officeart/2005/8/layout/vList2"/>
    <dgm:cxn modelId="{867B3CBF-7CB1-6B40-B882-A49CCE6167F2}" type="presParOf" srcId="{F329E0DA-4406-AD46-923A-E9B3A8498812}" destId="{CAC35779-ED0B-D140-B649-E8913B90FF20}" srcOrd="8" destOrd="0" presId="urn:microsoft.com/office/officeart/2005/8/layout/vList2"/>
    <dgm:cxn modelId="{0EC3C6BB-7D48-584D-8589-0BE1345903B7}" type="presParOf" srcId="{F329E0DA-4406-AD46-923A-E9B3A8498812}" destId="{F5D19545-2B7F-D040-8FFD-DFFA3EBD6708}" srcOrd="9" destOrd="0" presId="urn:microsoft.com/office/officeart/2005/8/layout/vList2"/>
    <dgm:cxn modelId="{B9EC3E9A-7EF2-EC43-8130-9B4764720A32}" type="presParOf" srcId="{F329E0DA-4406-AD46-923A-E9B3A8498812}" destId="{5F39F812-FCB9-7E4A-924E-5FFE53E28563}" srcOrd="1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8EA01068-049F-4347-A9A2-441FF671DBAF}" type="doc">
      <dgm:prSet loTypeId="urn:microsoft.com/office/officeart/2005/8/layout/orgChart1" loCatId="hierarchy" qsTypeId="urn:microsoft.com/office/officeart/2005/8/quickstyle/simple1" qsCatId="simple" csTypeId="urn:microsoft.com/office/officeart/2005/8/colors/colorful3" csCatId="colorful"/>
      <dgm:spPr/>
      <dgm:t>
        <a:bodyPr/>
        <a:lstStyle/>
        <a:p>
          <a:endParaRPr lang="tr-TR"/>
        </a:p>
      </dgm:t>
    </dgm:pt>
    <dgm:pt modelId="{CFFB0E24-354E-BB47-BC20-EEAA4EA4E1BC}">
      <dgm:prSet/>
      <dgm:spPr/>
      <dgm:t>
        <a:bodyPr/>
        <a:lstStyle/>
        <a:p>
          <a:r>
            <a:rPr lang="tr-TR" dirty="0"/>
            <a:t>Toplumu ilgilendiren bir konunun dinleyiciler önünde, sohbet havası içinde, uzmanlar tarafından tartışıldığı konuşmalara panel denir.</a:t>
          </a:r>
        </a:p>
      </dgm:t>
    </dgm:pt>
    <dgm:pt modelId="{93A2C1FB-B97C-E244-969D-C37C890EB4C3}" type="parTrans" cxnId="{74ECC7AE-5229-0C47-A6D4-788FBBB49458}">
      <dgm:prSet/>
      <dgm:spPr/>
      <dgm:t>
        <a:bodyPr/>
        <a:lstStyle/>
        <a:p>
          <a:endParaRPr lang="tr-TR"/>
        </a:p>
      </dgm:t>
    </dgm:pt>
    <dgm:pt modelId="{5185B222-5A46-B44D-B3F1-B90D7741EA1C}" type="sibTrans" cxnId="{74ECC7AE-5229-0C47-A6D4-788FBBB49458}">
      <dgm:prSet/>
      <dgm:spPr/>
      <dgm:t>
        <a:bodyPr/>
        <a:lstStyle/>
        <a:p>
          <a:endParaRPr lang="tr-TR"/>
        </a:p>
      </dgm:t>
    </dgm:pt>
    <dgm:pt modelId="{3913AB1D-C347-D841-98B8-0D3587AFDCD0}">
      <dgm:prSet/>
      <dgm:spPr/>
      <dgm:t>
        <a:bodyPr/>
        <a:lstStyle/>
        <a:p>
          <a:r>
            <a:rPr lang="tr-TR" dirty="0"/>
            <a:t>Panelde amaç bir konuda karara varmaktan ziyade sorunu çeşitli yönleriyle aydınlatmak, farklı görüşleri, farklı anlayışları ortaya koymaktır.</a:t>
          </a:r>
        </a:p>
      </dgm:t>
    </dgm:pt>
    <dgm:pt modelId="{42475B7D-255C-FF46-A760-BBE6905A235B}" type="parTrans" cxnId="{B5A17EC6-BD75-2446-9A0C-27FCF6F9B261}">
      <dgm:prSet/>
      <dgm:spPr/>
      <dgm:t>
        <a:bodyPr/>
        <a:lstStyle/>
        <a:p>
          <a:endParaRPr lang="tr-TR"/>
        </a:p>
      </dgm:t>
    </dgm:pt>
    <dgm:pt modelId="{3A46B259-0FB7-2949-9BF4-5F2C29D5269C}" type="sibTrans" cxnId="{B5A17EC6-BD75-2446-9A0C-27FCF6F9B261}">
      <dgm:prSet/>
      <dgm:spPr/>
      <dgm:t>
        <a:bodyPr/>
        <a:lstStyle/>
        <a:p>
          <a:endParaRPr lang="tr-TR"/>
        </a:p>
      </dgm:t>
    </dgm:pt>
    <dgm:pt modelId="{C21B17FA-B13B-F64C-8D0F-B7D0995273FA}" type="pres">
      <dgm:prSet presAssocID="{8EA01068-049F-4347-A9A2-441FF671DBAF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CA5BA26E-9D9F-5B4C-BC72-C849A26A59C3}" type="pres">
      <dgm:prSet presAssocID="{CFFB0E24-354E-BB47-BC20-EEAA4EA4E1BC}" presName="hierRoot1" presStyleCnt="0">
        <dgm:presLayoutVars>
          <dgm:hierBranch val="init"/>
        </dgm:presLayoutVars>
      </dgm:prSet>
      <dgm:spPr/>
    </dgm:pt>
    <dgm:pt modelId="{C6B04B4E-A270-474E-A859-CC9CC946CBF7}" type="pres">
      <dgm:prSet presAssocID="{CFFB0E24-354E-BB47-BC20-EEAA4EA4E1BC}" presName="rootComposite1" presStyleCnt="0"/>
      <dgm:spPr/>
    </dgm:pt>
    <dgm:pt modelId="{08028D6A-187F-BE4D-9770-04D9E0775874}" type="pres">
      <dgm:prSet presAssocID="{CFFB0E24-354E-BB47-BC20-EEAA4EA4E1BC}" presName="rootText1" presStyleLbl="node0" presStyleIdx="0" presStyleCnt="2">
        <dgm:presLayoutVars>
          <dgm:chPref val="3"/>
        </dgm:presLayoutVars>
      </dgm:prSet>
      <dgm:spPr/>
    </dgm:pt>
    <dgm:pt modelId="{C41D7DF8-D2F9-EC44-AA66-DFA3A2298B24}" type="pres">
      <dgm:prSet presAssocID="{CFFB0E24-354E-BB47-BC20-EEAA4EA4E1BC}" presName="rootConnector1" presStyleLbl="node1" presStyleIdx="0" presStyleCnt="0"/>
      <dgm:spPr/>
    </dgm:pt>
    <dgm:pt modelId="{34F79A60-8E5C-2B43-99E6-242D5C840C63}" type="pres">
      <dgm:prSet presAssocID="{CFFB0E24-354E-BB47-BC20-EEAA4EA4E1BC}" presName="hierChild2" presStyleCnt="0"/>
      <dgm:spPr/>
    </dgm:pt>
    <dgm:pt modelId="{981C0B73-D944-4649-BD89-975589ECA707}" type="pres">
      <dgm:prSet presAssocID="{CFFB0E24-354E-BB47-BC20-EEAA4EA4E1BC}" presName="hierChild3" presStyleCnt="0"/>
      <dgm:spPr/>
    </dgm:pt>
    <dgm:pt modelId="{1EEEA5B9-4182-0C4A-B0FC-E3AFB2510795}" type="pres">
      <dgm:prSet presAssocID="{3913AB1D-C347-D841-98B8-0D3587AFDCD0}" presName="hierRoot1" presStyleCnt="0">
        <dgm:presLayoutVars>
          <dgm:hierBranch val="init"/>
        </dgm:presLayoutVars>
      </dgm:prSet>
      <dgm:spPr/>
    </dgm:pt>
    <dgm:pt modelId="{584F97F8-A3FA-0B4D-847D-57C5292D3FD9}" type="pres">
      <dgm:prSet presAssocID="{3913AB1D-C347-D841-98B8-0D3587AFDCD0}" presName="rootComposite1" presStyleCnt="0"/>
      <dgm:spPr/>
    </dgm:pt>
    <dgm:pt modelId="{03A6CD19-2D2A-4F4A-94BB-D85963502043}" type="pres">
      <dgm:prSet presAssocID="{3913AB1D-C347-D841-98B8-0D3587AFDCD0}" presName="rootText1" presStyleLbl="node0" presStyleIdx="1" presStyleCnt="2">
        <dgm:presLayoutVars>
          <dgm:chPref val="3"/>
        </dgm:presLayoutVars>
      </dgm:prSet>
      <dgm:spPr/>
    </dgm:pt>
    <dgm:pt modelId="{6747F563-C62B-B346-8264-78726B7EFC9B}" type="pres">
      <dgm:prSet presAssocID="{3913AB1D-C347-D841-98B8-0D3587AFDCD0}" presName="rootConnector1" presStyleLbl="node1" presStyleIdx="0" presStyleCnt="0"/>
      <dgm:spPr/>
    </dgm:pt>
    <dgm:pt modelId="{0A9669FF-E86A-9749-B573-3E101935C6C2}" type="pres">
      <dgm:prSet presAssocID="{3913AB1D-C347-D841-98B8-0D3587AFDCD0}" presName="hierChild2" presStyleCnt="0"/>
      <dgm:spPr/>
    </dgm:pt>
    <dgm:pt modelId="{7108DE26-761F-CC48-9533-CD25B714CB58}" type="pres">
      <dgm:prSet presAssocID="{3913AB1D-C347-D841-98B8-0D3587AFDCD0}" presName="hierChild3" presStyleCnt="0"/>
      <dgm:spPr/>
    </dgm:pt>
  </dgm:ptLst>
  <dgm:cxnLst>
    <dgm:cxn modelId="{DB26764B-E8E3-BD47-BA31-FE97948C390A}" type="presOf" srcId="{CFFB0E24-354E-BB47-BC20-EEAA4EA4E1BC}" destId="{C41D7DF8-D2F9-EC44-AA66-DFA3A2298B24}" srcOrd="1" destOrd="0" presId="urn:microsoft.com/office/officeart/2005/8/layout/orgChart1"/>
    <dgm:cxn modelId="{EBFB407B-F95A-4543-B7CA-815F1967292E}" type="presOf" srcId="{3913AB1D-C347-D841-98B8-0D3587AFDCD0}" destId="{6747F563-C62B-B346-8264-78726B7EFC9B}" srcOrd="1" destOrd="0" presId="urn:microsoft.com/office/officeart/2005/8/layout/orgChart1"/>
    <dgm:cxn modelId="{74ECC7AE-5229-0C47-A6D4-788FBBB49458}" srcId="{8EA01068-049F-4347-A9A2-441FF671DBAF}" destId="{CFFB0E24-354E-BB47-BC20-EEAA4EA4E1BC}" srcOrd="0" destOrd="0" parTransId="{93A2C1FB-B97C-E244-969D-C37C890EB4C3}" sibTransId="{5185B222-5A46-B44D-B3F1-B90D7741EA1C}"/>
    <dgm:cxn modelId="{B5A17EC6-BD75-2446-9A0C-27FCF6F9B261}" srcId="{8EA01068-049F-4347-A9A2-441FF671DBAF}" destId="{3913AB1D-C347-D841-98B8-0D3587AFDCD0}" srcOrd="1" destOrd="0" parTransId="{42475B7D-255C-FF46-A760-BBE6905A235B}" sibTransId="{3A46B259-0FB7-2949-9BF4-5F2C29D5269C}"/>
    <dgm:cxn modelId="{019E64DC-47AE-164F-9080-51F5AB9DF2EF}" type="presOf" srcId="{CFFB0E24-354E-BB47-BC20-EEAA4EA4E1BC}" destId="{08028D6A-187F-BE4D-9770-04D9E0775874}" srcOrd="0" destOrd="0" presId="urn:microsoft.com/office/officeart/2005/8/layout/orgChart1"/>
    <dgm:cxn modelId="{C14683E1-D724-DF49-BBC3-2C82C42725BC}" type="presOf" srcId="{3913AB1D-C347-D841-98B8-0D3587AFDCD0}" destId="{03A6CD19-2D2A-4F4A-94BB-D85963502043}" srcOrd="0" destOrd="0" presId="urn:microsoft.com/office/officeart/2005/8/layout/orgChart1"/>
    <dgm:cxn modelId="{4373A9E2-E3E0-E64F-A714-49F5F8B8B979}" type="presOf" srcId="{8EA01068-049F-4347-A9A2-441FF671DBAF}" destId="{C21B17FA-B13B-F64C-8D0F-B7D0995273FA}" srcOrd="0" destOrd="0" presId="urn:microsoft.com/office/officeart/2005/8/layout/orgChart1"/>
    <dgm:cxn modelId="{F3500B66-9718-C24F-927F-4D3CC569065B}" type="presParOf" srcId="{C21B17FA-B13B-F64C-8D0F-B7D0995273FA}" destId="{CA5BA26E-9D9F-5B4C-BC72-C849A26A59C3}" srcOrd="0" destOrd="0" presId="urn:microsoft.com/office/officeart/2005/8/layout/orgChart1"/>
    <dgm:cxn modelId="{96253D85-194E-8641-A537-49E86A29F7FF}" type="presParOf" srcId="{CA5BA26E-9D9F-5B4C-BC72-C849A26A59C3}" destId="{C6B04B4E-A270-474E-A859-CC9CC946CBF7}" srcOrd="0" destOrd="0" presId="urn:microsoft.com/office/officeart/2005/8/layout/orgChart1"/>
    <dgm:cxn modelId="{D49B0A6E-E829-A54B-8B34-53EF7D99748B}" type="presParOf" srcId="{C6B04B4E-A270-474E-A859-CC9CC946CBF7}" destId="{08028D6A-187F-BE4D-9770-04D9E0775874}" srcOrd="0" destOrd="0" presId="urn:microsoft.com/office/officeart/2005/8/layout/orgChart1"/>
    <dgm:cxn modelId="{5B3A5353-ABF3-934B-87DB-C348D37AAE5E}" type="presParOf" srcId="{C6B04B4E-A270-474E-A859-CC9CC946CBF7}" destId="{C41D7DF8-D2F9-EC44-AA66-DFA3A2298B24}" srcOrd="1" destOrd="0" presId="urn:microsoft.com/office/officeart/2005/8/layout/orgChart1"/>
    <dgm:cxn modelId="{04B1A3C7-0A2D-C644-AE83-19ED650A74C1}" type="presParOf" srcId="{CA5BA26E-9D9F-5B4C-BC72-C849A26A59C3}" destId="{34F79A60-8E5C-2B43-99E6-242D5C840C63}" srcOrd="1" destOrd="0" presId="urn:microsoft.com/office/officeart/2005/8/layout/orgChart1"/>
    <dgm:cxn modelId="{8D8BD5A5-D9FE-874F-964F-810183A80CA0}" type="presParOf" srcId="{CA5BA26E-9D9F-5B4C-BC72-C849A26A59C3}" destId="{981C0B73-D944-4649-BD89-975589ECA707}" srcOrd="2" destOrd="0" presId="urn:microsoft.com/office/officeart/2005/8/layout/orgChart1"/>
    <dgm:cxn modelId="{3C6FC63A-CA15-5840-B775-688EA32AAAC9}" type="presParOf" srcId="{C21B17FA-B13B-F64C-8D0F-B7D0995273FA}" destId="{1EEEA5B9-4182-0C4A-B0FC-E3AFB2510795}" srcOrd="1" destOrd="0" presId="urn:microsoft.com/office/officeart/2005/8/layout/orgChart1"/>
    <dgm:cxn modelId="{72BB4B53-8F19-1248-99C1-82D140FE6CEF}" type="presParOf" srcId="{1EEEA5B9-4182-0C4A-B0FC-E3AFB2510795}" destId="{584F97F8-A3FA-0B4D-847D-57C5292D3FD9}" srcOrd="0" destOrd="0" presId="urn:microsoft.com/office/officeart/2005/8/layout/orgChart1"/>
    <dgm:cxn modelId="{575591EB-A4DE-184B-B93F-8F166EEDA61B}" type="presParOf" srcId="{584F97F8-A3FA-0B4D-847D-57C5292D3FD9}" destId="{03A6CD19-2D2A-4F4A-94BB-D85963502043}" srcOrd="0" destOrd="0" presId="urn:microsoft.com/office/officeart/2005/8/layout/orgChart1"/>
    <dgm:cxn modelId="{00C3FE4F-E34C-0A40-A850-AB5E88536E15}" type="presParOf" srcId="{584F97F8-A3FA-0B4D-847D-57C5292D3FD9}" destId="{6747F563-C62B-B346-8264-78726B7EFC9B}" srcOrd="1" destOrd="0" presId="urn:microsoft.com/office/officeart/2005/8/layout/orgChart1"/>
    <dgm:cxn modelId="{6A285B84-10B1-AB4D-B698-FB69803E429F}" type="presParOf" srcId="{1EEEA5B9-4182-0C4A-B0FC-E3AFB2510795}" destId="{0A9669FF-E86A-9749-B573-3E101935C6C2}" srcOrd="1" destOrd="0" presId="urn:microsoft.com/office/officeart/2005/8/layout/orgChart1"/>
    <dgm:cxn modelId="{22890E57-B9E8-0946-B922-0AD358EA94D3}" type="presParOf" srcId="{1EEEA5B9-4182-0C4A-B0FC-E3AFB2510795}" destId="{7108DE26-761F-CC48-9533-CD25B714CB58}" srcOrd="2" destOrd="0" presId="urn:microsoft.com/office/officeart/2005/8/layout/orgChar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651D352C-052E-D44C-88F4-576B1A1ACADA}" type="doc">
      <dgm:prSet loTypeId="urn:microsoft.com/office/officeart/2005/8/layout/vList2" loCatId="list" qsTypeId="urn:microsoft.com/office/officeart/2005/8/quickstyle/simple2" qsCatId="simple" csTypeId="urn:microsoft.com/office/officeart/2005/8/colors/accent5_5" csCatId="accent5"/>
      <dgm:spPr/>
      <dgm:t>
        <a:bodyPr/>
        <a:lstStyle/>
        <a:p>
          <a:endParaRPr lang="tr-TR"/>
        </a:p>
      </dgm:t>
    </dgm:pt>
    <dgm:pt modelId="{5D4B9BE5-57F4-9949-90B0-954361A59642}">
      <dgm:prSet/>
      <dgm:spPr/>
      <dgm:t>
        <a:bodyPr/>
        <a:lstStyle/>
        <a:p>
          <a:r>
            <a:rPr lang="tr-TR" b="1" u="sng"/>
            <a:t>Panelin Özellikleri</a:t>
          </a:r>
          <a:endParaRPr lang="tr-TR"/>
        </a:p>
      </dgm:t>
    </dgm:pt>
    <dgm:pt modelId="{4F7FFA91-B2AC-B54C-8758-C5E731EEB2B2}" type="parTrans" cxnId="{2FC31FCD-8261-604D-9455-0F255847B339}">
      <dgm:prSet/>
      <dgm:spPr/>
      <dgm:t>
        <a:bodyPr/>
        <a:lstStyle/>
        <a:p>
          <a:endParaRPr lang="tr-TR"/>
        </a:p>
      </dgm:t>
    </dgm:pt>
    <dgm:pt modelId="{ED59A453-760B-874C-8DA4-0C6A4C7E66E7}" type="sibTrans" cxnId="{2FC31FCD-8261-604D-9455-0F255847B339}">
      <dgm:prSet/>
      <dgm:spPr/>
      <dgm:t>
        <a:bodyPr/>
        <a:lstStyle/>
        <a:p>
          <a:endParaRPr lang="tr-TR"/>
        </a:p>
      </dgm:t>
    </dgm:pt>
    <dgm:pt modelId="{82DC69A2-4E01-7443-9D4A-3A757CCCEB0C}">
      <dgm:prSet/>
      <dgm:spPr/>
      <dgm:t>
        <a:bodyPr/>
        <a:lstStyle/>
        <a:p>
          <a:r>
            <a:rPr lang="tr-TR" dirty="0"/>
            <a:t>Daha çok kalabalık sınıflarda tercih edilir</a:t>
          </a:r>
        </a:p>
      </dgm:t>
    </dgm:pt>
    <dgm:pt modelId="{BA5CC696-F403-6F42-B6D2-FEC6DA01C934}" type="parTrans" cxnId="{49D4C6BC-B047-044F-A491-70D5E5413BAD}">
      <dgm:prSet/>
      <dgm:spPr/>
      <dgm:t>
        <a:bodyPr/>
        <a:lstStyle/>
        <a:p>
          <a:endParaRPr lang="tr-TR"/>
        </a:p>
      </dgm:t>
    </dgm:pt>
    <dgm:pt modelId="{E7F181F3-1677-E246-B519-C46791313B26}" type="sibTrans" cxnId="{49D4C6BC-B047-044F-A491-70D5E5413BAD}">
      <dgm:prSet/>
      <dgm:spPr/>
      <dgm:t>
        <a:bodyPr/>
        <a:lstStyle/>
        <a:p>
          <a:endParaRPr lang="tr-TR"/>
        </a:p>
      </dgm:t>
    </dgm:pt>
    <dgm:pt modelId="{17C501E9-CA18-A04B-B3D9-CC8FAD8212A4}">
      <dgm:prSet/>
      <dgm:spPr/>
      <dgm:t>
        <a:bodyPr/>
        <a:lstStyle/>
        <a:p>
          <a:r>
            <a:rPr lang="tr-TR"/>
            <a:t>Konuşmacı sayısı 3 – 6 kişiden oluşur.</a:t>
          </a:r>
        </a:p>
      </dgm:t>
    </dgm:pt>
    <dgm:pt modelId="{FE53B64B-C112-864A-8757-59892A24CF56}" type="parTrans" cxnId="{434FFD0A-A582-9045-9705-3607FFC73F8D}">
      <dgm:prSet/>
      <dgm:spPr/>
      <dgm:t>
        <a:bodyPr/>
        <a:lstStyle/>
        <a:p>
          <a:endParaRPr lang="tr-TR"/>
        </a:p>
      </dgm:t>
    </dgm:pt>
    <dgm:pt modelId="{DFFF426D-4E06-E64E-9492-CCD90DB91F58}" type="sibTrans" cxnId="{434FFD0A-A582-9045-9705-3607FFC73F8D}">
      <dgm:prSet/>
      <dgm:spPr/>
      <dgm:t>
        <a:bodyPr/>
        <a:lstStyle/>
        <a:p>
          <a:endParaRPr lang="tr-TR"/>
        </a:p>
      </dgm:t>
    </dgm:pt>
    <dgm:pt modelId="{5AE83DCC-73CE-344F-A9DD-4F4D133E1029}">
      <dgm:prSet/>
      <dgm:spPr/>
      <dgm:t>
        <a:bodyPr/>
        <a:lstStyle/>
        <a:p>
          <a:r>
            <a:rPr lang="tr-TR"/>
            <a:t>Panelin konusu güncel, bilimsel ve ya tartışılacak bir konu olmalıdır.Panelin Özellikleri</a:t>
          </a:r>
        </a:p>
      </dgm:t>
    </dgm:pt>
    <dgm:pt modelId="{4A021A4A-4F9F-3240-8940-EEF778BDCB94}" type="parTrans" cxnId="{30476FC0-A711-9F46-8492-BBB7CE481432}">
      <dgm:prSet/>
      <dgm:spPr/>
      <dgm:t>
        <a:bodyPr/>
        <a:lstStyle/>
        <a:p>
          <a:endParaRPr lang="tr-TR"/>
        </a:p>
      </dgm:t>
    </dgm:pt>
    <dgm:pt modelId="{5BBBD4BE-78F8-9044-94DF-CBC0C7A7C798}" type="sibTrans" cxnId="{30476FC0-A711-9F46-8492-BBB7CE481432}">
      <dgm:prSet/>
      <dgm:spPr/>
      <dgm:t>
        <a:bodyPr/>
        <a:lstStyle/>
        <a:p>
          <a:endParaRPr lang="tr-TR"/>
        </a:p>
      </dgm:t>
    </dgm:pt>
    <dgm:pt modelId="{F4B52918-AFBF-1643-B26C-1DF20F16C418}">
      <dgm:prSet/>
      <dgm:spPr/>
      <dgm:t>
        <a:bodyPr/>
        <a:lstStyle/>
        <a:p>
          <a:r>
            <a:rPr lang="tr-TR"/>
            <a:t>Dinleyiciler tartışmaya katılmaz.</a:t>
          </a:r>
        </a:p>
      </dgm:t>
    </dgm:pt>
    <dgm:pt modelId="{3B6C35D5-1804-1946-B1D1-E7020243DB24}" type="parTrans" cxnId="{94738C91-361A-724E-8449-04ACAA603A4B}">
      <dgm:prSet/>
      <dgm:spPr/>
      <dgm:t>
        <a:bodyPr/>
        <a:lstStyle/>
        <a:p>
          <a:endParaRPr lang="tr-TR"/>
        </a:p>
      </dgm:t>
    </dgm:pt>
    <dgm:pt modelId="{590A0E61-621C-BC42-A6C0-B288437F3873}" type="sibTrans" cxnId="{94738C91-361A-724E-8449-04ACAA603A4B}">
      <dgm:prSet/>
      <dgm:spPr/>
      <dgm:t>
        <a:bodyPr/>
        <a:lstStyle/>
        <a:p>
          <a:endParaRPr lang="tr-TR"/>
        </a:p>
      </dgm:t>
    </dgm:pt>
    <dgm:pt modelId="{BF285FB1-B6A7-1747-B93E-1ADA62F14E95}">
      <dgm:prSet/>
      <dgm:spPr/>
      <dgm:t>
        <a:bodyPr/>
        <a:lstStyle/>
        <a:p>
          <a:r>
            <a:rPr lang="tr-TR"/>
            <a:t>Konuşmacılar düşüncelerini ifade etme süresi 10-15 dakikadır.</a:t>
          </a:r>
        </a:p>
      </dgm:t>
    </dgm:pt>
    <dgm:pt modelId="{040EE5AA-2D3A-DF44-A4CC-B00919A88326}" type="parTrans" cxnId="{8330053D-B0BC-E44E-BF1B-735490E08B59}">
      <dgm:prSet/>
      <dgm:spPr/>
      <dgm:t>
        <a:bodyPr/>
        <a:lstStyle/>
        <a:p>
          <a:endParaRPr lang="tr-TR"/>
        </a:p>
      </dgm:t>
    </dgm:pt>
    <dgm:pt modelId="{2110F9B6-DA27-584E-AE03-625816849299}" type="sibTrans" cxnId="{8330053D-B0BC-E44E-BF1B-735490E08B59}">
      <dgm:prSet/>
      <dgm:spPr/>
      <dgm:t>
        <a:bodyPr/>
        <a:lstStyle/>
        <a:p>
          <a:endParaRPr lang="tr-TR"/>
        </a:p>
      </dgm:t>
    </dgm:pt>
    <dgm:pt modelId="{4F5BE5DC-BEE6-D04E-AF04-80CD8FB20BDC}">
      <dgm:prSet/>
      <dgm:spPr/>
      <dgm:t>
        <a:bodyPr/>
        <a:lstStyle/>
        <a:p>
          <a:r>
            <a:rPr lang="tr-TR"/>
            <a:t>Topluma açıktır.</a:t>
          </a:r>
        </a:p>
      </dgm:t>
    </dgm:pt>
    <dgm:pt modelId="{5590ED73-9573-2C4A-9551-CA13E91A07C3}" type="parTrans" cxnId="{33EE63CC-B0E3-064E-A8FC-F71BCE910017}">
      <dgm:prSet/>
      <dgm:spPr/>
      <dgm:t>
        <a:bodyPr/>
        <a:lstStyle/>
        <a:p>
          <a:endParaRPr lang="tr-TR"/>
        </a:p>
      </dgm:t>
    </dgm:pt>
    <dgm:pt modelId="{C16E0AD7-EEC6-4B45-A867-585CAD6C1A10}" type="sibTrans" cxnId="{33EE63CC-B0E3-064E-A8FC-F71BCE910017}">
      <dgm:prSet/>
      <dgm:spPr/>
      <dgm:t>
        <a:bodyPr/>
        <a:lstStyle/>
        <a:p>
          <a:endParaRPr lang="tr-TR"/>
        </a:p>
      </dgm:t>
    </dgm:pt>
    <dgm:pt modelId="{2BEA4650-455C-EF43-AF35-2EB4BE8D17B2}" type="pres">
      <dgm:prSet presAssocID="{651D352C-052E-D44C-88F4-576B1A1ACADA}" presName="linear" presStyleCnt="0">
        <dgm:presLayoutVars>
          <dgm:animLvl val="lvl"/>
          <dgm:resizeHandles val="exact"/>
        </dgm:presLayoutVars>
      </dgm:prSet>
      <dgm:spPr/>
    </dgm:pt>
    <dgm:pt modelId="{A3095689-AFCA-5748-B85D-900B8D386BB7}" type="pres">
      <dgm:prSet presAssocID="{5D4B9BE5-57F4-9949-90B0-954361A59642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07AF8116-2E51-C144-B7A0-3221E2E9481B}" type="pres">
      <dgm:prSet presAssocID="{5D4B9BE5-57F4-9949-90B0-954361A59642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434FFD0A-A582-9045-9705-3607FFC73F8D}" srcId="{5D4B9BE5-57F4-9949-90B0-954361A59642}" destId="{17C501E9-CA18-A04B-B3D9-CC8FAD8212A4}" srcOrd="1" destOrd="0" parTransId="{FE53B64B-C112-864A-8757-59892A24CF56}" sibTransId="{DFFF426D-4E06-E64E-9492-CCD90DB91F58}"/>
    <dgm:cxn modelId="{3BE18326-215E-5443-B915-9FAB883D687B}" type="presOf" srcId="{4F5BE5DC-BEE6-D04E-AF04-80CD8FB20BDC}" destId="{07AF8116-2E51-C144-B7A0-3221E2E9481B}" srcOrd="0" destOrd="5" presId="urn:microsoft.com/office/officeart/2005/8/layout/vList2"/>
    <dgm:cxn modelId="{8330053D-B0BC-E44E-BF1B-735490E08B59}" srcId="{5D4B9BE5-57F4-9949-90B0-954361A59642}" destId="{BF285FB1-B6A7-1747-B93E-1ADA62F14E95}" srcOrd="4" destOrd="0" parTransId="{040EE5AA-2D3A-DF44-A4CC-B00919A88326}" sibTransId="{2110F9B6-DA27-584E-AE03-625816849299}"/>
    <dgm:cxn modelId="{ECB32C50-D678-DB46-85FE-61ECADE68B74}" type="presOf" srcId="{651D352C-052E-D44C-88F4-576B1A1ACADA}" destId="{2BEA4650-455C-EF43-AF35-2EB4BE8D17B2}" srcOrd="0" destOrd="0" presId="urn:microsoft.com/office/officeart/2005/8/layout/vList2"/>
    <dgm:cxn modelId="{48F0CB86-EB1A-BF4C-A5C6-407BF5C06CC5}" type="presOf" srcId="{BF285FB1-B6A7-1747-B93E-1ADA62F14E95}" destId="{07AF8116-2E51-C144-B7A0-3221E2E9481B}" srcOrd="0" destOrd="4" presId="urn:microsoft.com/office/officeart/2005/8/layout/vList2"/>
    <dgm:cxn modelId="{94738C91-361A-724E-8449-04ACAA603A4B}" srcId="{5D4B9BE5-57F4-9949-90B0-954361A59642}" destId="{F4B52918-AFBF-1643-B26C-1DF20F16C418}" srcOrd="3" destOrd="0" parTransId="{3B6C35D5-1804-1946-B1D1-E7020243DB24}" sibTransId="{590A0E61-621C-BC42-A6C0-B288437F3873}"/>
    <dgm:cxn modelId="{84862795-BE60-3A4F-933B-C5F07F69D7B0}" type="presOf" srcId="{82DC69A2-4E01-7443-9D4A-3A757CCCEB0C}" destId="{07AF8116-2E51-C144-B7A0-3221E2E9481B}" srcOrd="0" destOrd="0" presId="urn:microsoft.com/office/officeart/2005/8/layout/vList2"/>
    <dgm:cxn modelId="{46577AAE-D7E8-B642-992B-D05F090B0379}" type="presOf" srcId="{F4B52918-AFBF-1643-B26C-1DF20F16C418}" destId="{07AF8116-2E51-C144-B7A0-3221E2E9481B}" srcOrd="0" destOrd="3" presId="urn:microsoft.com/office/officeart/2005/8/layout/vList2"/>
    <dgm:cxn modelId="{49D4C6BC-B047-044F-A491-70D5E5413BAD}" srcId="{5D4B9BE5-57F4-9949-90B0-954361A59642}" destId="{82DC69A2-4E01-7443-9D4A-3A757CCCEB0C}" srcOrd="0" destOrd="0" parTransId="{BA5CC696-F403-6F42-B6D2-FEC6DA01C934}" sibTransId="{E7F181F3-1677-E246-B519-C46791313B26}"/>
    <dgm:cxn modelId="{30476FC0-A711-9F46-8492-BBB7CE481432}" srcId="{5D4B9BE5-57F4-9949-90B0-954361A59642}" destId="{5AE83DCC-73CE-344F-A9DD-4F4D133E1029}" srcOrd="2" destOrd="0" parTransId="{4A021A4A-4F9F-3240-8940-EEF778BDCB94}" sibTransId="{5BBBD4BE-78F8-9044-94DF-CBC0C7A7C798}"/>
    <dgm:cxn modelId="{33EE63CC-B0E3-064E-A8FC-F71BCE910017}" srcId="{5D4B9BE5-57F4-9949-90B0-954361A59642}" destId="{4F5BE5DC-BEE6-D04E-AF04-80CD8FB20BDC}" srcOrd="5" destOrd="0" parTransId="{5590ED73-9573-2C4A-9551-CA13E91A07C3}" sibTransId="{C16E0AD7-EEC6-4B45-A867-585CAD6C1A10}"/>
    <dgm:cxn modelId="{2FC31FCD-8261-604D-9455-0F255847B339}" srcId="{651D352C-052E-D44C-88F4-576B1A1ACADA}" destId="{5D4B9BE5-57F4-9949-90B0-954361A59642}" srcOrd="0" destOrd="0" parTransId="{4F7FFA91-B2AC-B54C-8758-C5E731EEB2B2}" sibTransId="{ED59A453-760B-874C-8DA4-0C6A4C7E66E7}"/>
    <dgm:cxn modelId="{DE8861EA-83D0-CD40-9EE1-7D569070E927}" type="presOf" srcId="{5D4B9BE5-57F4-9949-90B0-954361A59642}" destId="{A3095689-AFCA-5748-B85D-900B8D386BB7}" srcOrd="0" destOrd="0" presId="urn:microsoft.com/office/officeart/2005/8/layout/vList2"/>
    <dgm:cxn modelId="{1A7C4DFA-30C0-8E41-BF51-D32B824AD28B}" type="presOf" srcId="{5AE83DCC-73CE-344F-A9DD-4F4D133E1029}" destId="{07AF8116-2E51-C144-B7A0-3221E2E9481B}" srcOrd="0" destOrd="2" presId="urn:microsoft.com/office/officeart/2005/8/layout/vList2"/>
    <dgm:cxn modelId="{53CC7AFC-1661-F74D-AEF6-72F2DA574ECE}" type="presOf" srcId="{17C501E9-CA18-A04B-B3D9-CC8FAD8212A4}" destId="{07AF8116-2E51-C144-B7A0-3221E2E9481B}" srcOrd="0" destOrd="1" presId="urn:microsoft.com/office/officeart/2005/8/layout/vList2"/>
    <dgm:cxn modelId="{23300B89-655B-634C-97BF-ED0CF3121CF3}" type="presParOf" srcId="{2BEA4650-455C-EF43-AF35-2EB4BE8D17B2}" destId="{A3095689-AFCA-5748-B85D-900B8D386BB7}" srcOrd="0" destOrd="0" presId="urn:microsoft.com/office/officeart/2005/8/layout/vList2"/>
    <dgm:cxn modelId="{FCDF1F99-BB9D-DB41-9F5A-6027CFFF1D17}" type="presParOf" srcId="{2BEA4650-455C-EF43-AF35-2EB4BE8D17B2}" destId="{07AF8116-2E51-C144-B7A0-3221E2E9481B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EB15F0AF-E449-AC4A-8E4E-2B9A0DAA4D4F}" type="doc">
      <dgm:prSet loTypeId="urn:microsoft.com/office/officeart/2008/layout/LinedList" loCatId="hierarchy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tr-TR"/>
        </a:p>
      </dgm:t>
    </dgm:pt>
    <dgm:pt modelId="{80470728-BC27-1B43-B117-F0A3605F9C76}">
      <dgm:prSet/>
      <dgm:spPr/>
      <dgm:t>
        <a:bodyPr/>
        <a:lstStyle/>
        <a:p>
          <a:r>
            <a:rPr lang="tr-TR" b="1" u="sng"/>
            <a:t>Panelin Uygulanışı</a:t>
          </a:r>
          <a:endParaRPr lang="tr-TR"/>
        </a:p>
      </dgm:t>
    </dgm:pt>
    <dgm:pt modelId="{D0DBC2A9-F5FE-5944-BB13-18840F89B063}" type="parTrans" cxnId="{D333EB0E-01A4-F74D-A95F-54B5E495ED2E}">
      <dgm:prSet/>
      <dgm:spPr/>
      <dgm:t>
        <a:bodyPr/>
        <a:lstStyle/>
        <a:p>
          <a:endParaRPr lang="tr-TR"/>
        </a:p>
      </dgm:t>
    </dgm:pt>
    <dgm:pt modelId="{4D940A24-C2E3-8A4D-A584-DFC054041B87}" type="sibTrans" cxnId="{D333EB0E-01A4-F74D-A95F-54B5E495ED2E}">
      <dgm:prSet/>
      <dgm:spPr/>
      <dgm:t>
        <a:bodyPr/>
        <a:lstStyle/>
        <a:p>
          <a:endParaRPr lang="tr-TR"/>
        </a:p>
      </dgm:t>
    </dgm:pt>
    <dgm:pt modelId="{DB0214DE-09E9-7C46-9927-CA3395C9A251}">
      <dgm:prSet/>
      <dgm:spPr/>
      <dgm:t>
        <a:bodyPr/>
        <a:lstStyle/>
        <a:p>
          <a:r>
            <a:rPr lang="tr-TR"/>
            <a:t>Panelde bir başkan bulunur.</a:t>
          </a:r>
        </a:p>
      </dgm:t>
    </dgm:pt>
    <dgm:pt modelId="{E60A147B-86D1-6E43-93BE-8FA69B63DFFF}" type="parTrans" cxnId="{30BF85A0-225A-B946-ABB7-0D20865AB976}">
      <dgm:prSet/>
      <dgm:spPr/>
      <dgm:t>
        <a:bodyPr/>
        <a:lstStyle/>
        <a:p>
          <a:endParaRPr lang="tr-TR"/>
        </a:p>
      </dgm:t>
    </dgm:pt>
    <dgm:pt modelId="{0BF6FA99-5057-294F-A276-576033AE7C1D}" type="sibTrans" cxnId="{30BF85A0-225A-B946-ABB7-0D20865AB976}">
      <dgm:prSet/>
      <dgm:spPr/>
      <dgm:t>
        <a:bodyPr/>
        <a:lstStyle/>
        <a:p>
          <a:endParaRPr lang="tr-TR"/>
        </a:p>
      </dgm:t>
    </dgm:pt>
    <dgm:pt modelId="{C112986A-D80B-BA42-A6E5-55643D09430B}">
      <dgm:prSet/>
      <dgm:spPr/>
      <dgm:t>
        <a:bodyPr/>
        <a:lstStyle/>
        <a:p>
          <a:r>
            <a:rPr lang="tr-TR"/>
            <a:t>Başkan panel boyunca tarafsız kalmak zorundadır.</a:t>
          </a:r>
        </a:p>
      </dgm:t>
    </dgm:pt>
    <dgm:pt modelId="{835FEEFA-B44C-C74A-B761-3DCC6691553E}" type="parTrans" cxnId="{A2379E4B-8886-C341-A506-0432996A07B6}">
      <dgm:prSet/>
      <dgm:spPr/>
      <dgm:t>
        <a:bodyPr/>
        <a:lstStyle/>
        <a:p>
          <a:endParaRPr lang="tr-TR"/>
        </a:p>
      </dgm:t>
    </dgm:pt>
    <dgm:pt modelId="{141F52A8-688B-8C47-9AFD-F638AE5B752B}" type="sibTrans" cxnId="{A2379E4B-8886-C341-A506-0432996A07B6}">
      <dgm:prSet/>
      <dgm:spPr/>
      <dgm:t>
        <a:bodyPr/>
        <a:lstStyle/>
        <a:p>
          <a:endParaRPr lang="tr-TR"/>
        </a:p>
      </dgm:t>
    </dgm:pt>
    <dgm:pt modelId="{E28CC2A0-7D4A-4249-ABFF-2059B738EE7D}">
      <dgm:prSet/>
      <dgm:spPr/>
      <dgm:t>
        <a:bodyPr/>
        <a:lstStyle/>
        <a:p>
          <a:r>
            <a:rPr lang="tr-TR"/>
            <a:t>Panelin sonunda genel bir özetleme yaparak tartışmayı sonlandırır.</a:t>
          </a:r>
        </a:p>
      </dgm:t>
    </dgm:pt>
    <dgm:pt modelId="{DF1E6C58-FD8E-DF48-AE80-1B81C9E6DEB9}" type="parTrans" cxnId="{1FA5122D-B9B1-D544-8028-5A5F10F1FACF}">
      <dgm:prSet/>
      <dgm:spPr/>
      <dgm:t>
        <a:bodyPr/>
        <a:lstStyle/>
        <a:p>
          <a:endParaRPr lang="tr-TR"/>
        </a:p>
      </dgm:t>
    </dgm:pt>
    <dgm:pt modelId="{629190D8-256C-C841-8A6F-4172B3A66BE7}" type="sibTrans" cxnId="{1FA5122D-B9B1-D544-8028-5A5F10F1FACF}">
      <dgm:prSet/>
      <dgm:spPr/>
      <dgm:t>
        <a:bodyPr/>
        <a:lstStyle/>
        <a:p>
          <a:endParaRPr lang="tr-TR"/>
        </a:p>
      </dgm:t>
    </dgm:pt>
    <dgm:pt modelId="{0E11A463-2D96-2B40-B5CF-5AC17E4989CF}">
      <dgm:prSet/>
      <dgm:spPr/>
      <dgm:t>
        <a:bodyPr/>
        <a:lstStyle/>
        <a:p>
          <a:r>
            <a:rPr lang="tr-TR"/>
            <a:t>Bu özetlemede kendi görüşlerini ortaya koymaz.</a:t>
          </a:r>
        </a:p>
      </dgm:t>
    </dgm:pt>
    <dgm:pt modelId="{305D6473-4083-AC4F-82AA-059196CAB606}" type="parTrans" cxnId="{E1635B16-DD9D-464F-9A0B-7FFC4C0688FF}">
      <dgm:prSet/>
      <dgm:spPr/>
      <dgm:t>
        <a:bodyPr/>
        <a:lstStyle/>
        <a:p>
          <a:endParaRPr lang="tr-TR"/>
        </a:p>
      </dgm:t>
    </dgm:pt>
    <dgm:pt modelId="{43ED3EAE-0EF0-F54F-BD48-DF956CDEE509}" type="sibTrans" cxnId="{E1635B16-DD9D-464F-9A0B-7FFC4C0688FF}">
      <dgm:prSet/>
      <dgm:spPr/>
      <dgm:t>
        <a:bodyPr/>
        <a:lstStyle/>
        <a:p>
          <a:endParaRPr lang="tr-TR"/>
        </a:p>
      </dgm:t>
    </dgm:pt>
    <dgm:pt modelId="{56296F3C-D8C6-FD4E-92ED-9798FAA26139}">
      <dgm:prSet/>
      <dgm:spPr/>
      <dgm:t>
        <a:bodyPr/>
        <a:lstStyle/>
        <a:p>
          <a:r>
            <a:rPr lang="tr-TR"/>
            <a:t>Konuşmacılar uzman oldukları konunun ayrı yönlerini ele alırlar.</a:t>
          </a:r>
        </a:p>
      </dgm:t>
    </dgm:pt>
    <dgm:pt modelId="{6E706CF0-C1FD-1E43-8EB0-DA15FF095DD5}" type="parTrans" cxnId="{E7E69061-C846-3441-BECE-4C9561EBE075}">
      <dgm:prSet/>
      <dgm:spPr/>
      <dgm:t>
        <a:bodyPr/>
        <a:lstStyle/>
        <a:p>
          <a:endParaRPr lang="tr-TR"/>
        </a:p>
      </dgm:t>
    </dgm:pt>
    <dgm:pt modelId="{CD0841E9-1B78-DF4E-89EC-8A6F561C6DC6}" type="sibTrans" cxnId="{E7E69061-C846-3441-BECE-4C9561EBE075}">
      <dgm:prSet/>
      <dgm:spPr/>
      <dgm:t>
        <a:bodyPr/>
        <a:lstStyle/>
        <a:p>
          <a:endParaRPr lang="tr-TR"/>
        </a:p>
      </dgm:t>
    </dgm:pt>
    <dgm:pt modelId="{97E32F46-21B6-6844-99D1-92F0B3F72029}">
      <dgm:prSet/>
      <dgm:spPr/>
      <dgm:t>
        <a:bodyPr/>
        <a:lstStyle/>
        <a:p>
          <a:r>
            <a:rPr lang="tr-TR"/>
            <a:t>Konuşma sırası ve süresi başkan tarafından belirlenir.</a:t>
          </a:r>
        </a:p>
      </dgm:t>
    </dgm:pt>
    <dgm:pt modelId="{11498723-36FE-D34B-980F-422CDC4F0787}" type="parTrans" cxnId="{0991781D-CF8F-B942-9AA7-26C4B88462A2}">
      <dgm:prSet/>
      <dgm:spPr/>
      <dgm:t>
        <a:bodyPr/>
        <a:lstStyle/>
        <a:p>
          <a:endParaRPr lang="tr-TR"/>
        </a:p>
      </dgm:t>
    </dgm:pt>
    <dgm:pt modelId="{6D9858FB-6090-AB49-A3ED-02B861CD7896}" type="sibTrans" cxnId="{0991781D-CF8F-B942-9AA7-26C4B88462A2}">
      <dgm:prSet/>
      <dgm:spPr/>
      <dgm:t>
        <a:bodyPr/>
        <a:lstStyle/>
        <a:p>
          <a:endParaRPr lang="tr-TR"/>
        </a:p>
      </dgm:t>
    </dgm:pt>
    <dgm:pt modelId="{5653DF2D-52FD-254B-A5F7-8471CC0237A5}">
      <dgm:prSet/>
      <dgm:spPr/>
      <dgm:t>
        <a:bodyPr/>
        <a:lstStyle/>
        <a:p>
          <a:r>
            <a:rPr lang="tr-TR"/>
            <a:t>Panelin sonunda dinleyiciler paneli sunan konuşmacılara sorular sorabilir.</a:t>
          </a:r>
        </a:p>
      </dgm:t>
    </dgm:pt>
    <dgm:pt modelId="{E7660655-837E-0046-91EF-DEFC84B703FB}" type="parTrans" cxnId="{4A1F9D0F-6583-7D47-9E32-1686EFE267F2}">
      <dgm:prSet/>
      <dgm:spPr/>
      <dgm:t>
        <a:bodyPr/>
        <a:lstStyle/>
        <a:p>
          <a:endParaRPr lang="tr-TR"/>
        </a:p>
      </dgm:t>
    </dgm:pt>
    <dgm:pt modelId="{5904EFD3-4908-A849-B172-DE2D45733FA1}" type="sibTrans" cxnId="{4A1F9D0F-6583-7D47-9E32-1686EFE267F2}">
      <dgm:prSet/>
      <dgm:spPr/>
      <dgm:t>
        <a:bodyPr/>
        <a:lstStyle/>
        <a:p>
          <a:endParaRPr lang="tr-TR"/>
        </a:p>
      </dgm:t>
    </dgm:pt>
    <dgm:pt modelId="{C480D8DF-44A8-DA40-9059-26CF1EDF1D05}" type="pres">
      <dgm:prSet presAssocID="{EB15F0AF-E449-AC4A-8E4E-2B9A0DAA4D4F}" presName="vert0" presStyleCnt="0">
        <dgm:presLayoutVars>
          <dgm:dir/>
          <dgm:animOne val="branch"/>
          <dgm:animLvl val="lvl"/>
        </dgm:presLayoutVars>
      </dgm:prSet>
      <dgm:spPr/>
    </dgm:pt>
    <dgm:pt modelId="{85A9950E-508D-344D-A5FA-7F2C28C25A0F}" type="pres">
      <dgm:prSet presAssocID="{80470728-BC27-1B43-B117-F0A3605F9C76}" presName="thickLine" presStyleLbl="alignNode1" presStyleIdx="0" presStyleCnt="1"/>
      <dgm:spPr/>
    </dgm:pt>
    <dgm:pt modelId="{0E0377B0-C321-8E4A-916A-503AECD57F07}" type="pres">
      <dgm:prSet presAssocID="{80470728-BC27-1B43-B117-F0A3605F9C76}" presName="horz1" presStyleCnt="0"/>
      <dgm:spPr/>
    </dgm:pt>
    <dgm:pt modelId="{1A7DEC93-C952-984A-B2D1-A17897D97183}" type="pres">
      <dgm:prSet presAssocID="{80470728-BC27-1B43-B117-F0A3605F9C76}" presName="tx1" presStyleLbl="revTx" presStyleIdx="0" presStyleCnt="8"/>
      <dgm:spPr/>
    </dgm:pt>
    <dgm:pt modelId="{ED5CE3FF-EE48-E04F-8218-65963BD9CF7A}" type="pres">
      <dgm:prSet presAssocID="{80470728-BC27-1B43-B117-F0A3605F9C76}" presName="vert1" presStyleCnt="0"/>
      <dgm:spPr/>
    </dgm:pt>
    <dgm:pt modelId="{E90E5FAB-7C29-864D-B6E5-F6B6B325B095}" type="pres">
      <dgm:prSet presAssocID="{DB0214DE-09E9-7C46-9927-CA3395C9A251}" presName="vertSpace2a" presStyleCnt="0"/>
      <dgm:spPr/>
    </dgm:pt>
    <dgm:pt modelId="{DE347BE4-AAD2-0441-819E-FBC3115C8822}" type="pres">
      <dgm:prSet presAssocID="{DB0214DE-09E9-7C46-9927-CA3395C9A251}" presName="horz2" presStyleCnt="0"/>
      <dgm:spPr/>
    </dgm:pt>
    <dgm:pt modelId="{EB18B89C-C731-204A-850E-B77E4B4A9E88}" type="pres">
      <dgm:prSet presAssocID="{DB0214DE-09E9-7C46-9927-CA3395C9A251}" presName="horzSpace2" presStyleCnt="0"/>
      <dgm:spPr/>
    </dgm:pt>
    <dgm:pt modelId="{D09E5CA6-4932-4A43-8989-F625A5B4A910}" type="pres">
      <dgm:prSet presAssocID="{DB0214DE-09E9-7C46-9927-CA3395C9A251}" presName="tx2" presStyleLbl="revTx" presStyleIdx="1" presStyleCnt="8"/>
      <dgm:spPr/>
    </dgm:pt>
    <dgm:pt modelId="{CE741949-163F-3D44-B75B-C99D531452D0}" type="pres">
      <dgm:prSet presAssocID="{DB0214DE-09E9-7C46-9927-CA3395C9A251}" presName="vert2" presStyleCnt="0"/>
      <dgm:spPr/>
    </dgm:pt>
    <dgm:pt modelId="{54E4936C-EFDD-7348-B072-3E834DE09403}" type="pres">
      <dgm:prSet presAssocID="{DB0214DE-09E9-7C46-9927-CA3395C9A251}" presName="thinLine2b" presStyleLbl="callout" presStyleIdx="0" presStyleCnt="7"/>
      <dgm:spPr/>
    </dgm:pt>
    <dgm:pt modelId="{D128869B-D679-AB40-A3D3-54D12F2A1F8F}" type="pres">
      <dgm:prSet presAssocID="{DB0214DE-09E9-7C46-9927-CA3395C9A251}" presName="vertSpace2b" presStyleCnt="0"/>
      <dgm:spPr/>
    </dgm:pt>
    <dgm:pt modelId="{0B75C7C9-EC85-B348-B2F8-6DDB997D41F3}" type="pres">
      <dgm:prSet presAssocID="{C112986A-D80B-BA42-A6E5-55643D09430B}" presName="horz2" presStyleCnt="0"/>
      <dgm:spPr/>
    </dgm:pt>
    <dgm:pt modelId="{690FDED6-2A59-624C-93F2-010C75A9157E}" type="pres">
      <dgm:prSet presAssocID="{C112986A-D80B-BA42-A6E5-55643D09430B}" presName="horzSpace2" presStyleCnt="0"/>
      <dgm:spPr/>
    </dgm:pt>
    <dgm:pt modelId="{7055066B-25F5-7E4A-ABB2-B2C7191F1027}" type="pres">
      <dgm:prSet presAssocID="{C112986A-D80B-BA42-A6E5-55643D09430B}" presName="tx2" presStyleLbl="revTx" presStyleIdx="2" presStyleCnt="8"/>
      <dgm:spPr/>
    </dgm:pt>
    <dgm:pt modelId="{1C7CAD16-3A5A-A947-995E-F5577644096E}" type="pres">
      <dgm:prSet presAssocID="{C112986A-D80B-BA42-A6E5-55643D09430B}" presName="vert2" presStyleCnt="0"/>
      <dgm:spPr/>
    </dgm:pt>
    <dgm:pt modelId="{03E569D5-7AEC-2545-BD46-69415B4170FA}" type="pres">
      <dgm:prSet presAssocID="{C112986A-D80B-BA42-A6E5-55643D09430B}" presName="thinLine2b" presStyleLbl="callout" presStyleIdx="1" presStyleCnt="7"/>
      <dgm:spPr/>
    </dgm:pt>
    <dgm:pt modelId="{B4BDD1DF-5A3B-7149-B127-F70A3EB759C2}" type="pres">
      <dgm:prSet presAssocID="{C112986A-D80B-BA42-A6E5-55643D09430B}" presName="vertSpace2b" presStyleCnt="0"/>
      <dgm:spPr/>
    </dgm:pt>
    <dgm:pt modelId="{7A8A026C-362E-004C-BD63-06DF482167F5}" type="pres">
      <dgm:prSet presAssocID="{E28CC2A0-7D4A-4249-ABFF-2059B738EE7D}" presName="horz2" presStyleCnt="0"/>
      <dgm:spPr/>
    </dgm:pt>
    <dgm:pt modelId="{596F261C-8988-4C43-8476-0C326E9F8BD4}" type="pres">
      <dgm:prSet presAssocID="{E28CC2A0-7D4A-4249-ABFF-2059B738EE7D}" presName="horzSpace2" presStyleCnt="0"/>
      <dgm:spPr/>
    </dgm:pt>
    <dgm:pt modelId="{EB12161D-14B2-294F-9544-841C23A60837}" type="pres">
      <dgm:prSet presAssocID="{E28CC2A0-7D4A-4249-ABFF-2059B738EE7D}" presName="tx2" presStyleLbl="revTx" presStyleIdx="3" presStyleCnt="8"/>
      <dgm:spPr/>
    </dgm:pt>
    <dgm:pt modelId="{C47498BC-7705-2A48-8566-CB754A8946E5}" type="pres">
      <dgm:prSet presAssocID="{E28CC2A0-7D4A-4249-ABFF-2059B738EE7D}" presName="vert2" presStyleCnt="0"/>
      <dgm:spPr/>
    </dgm:pt>
    <dgm:pt modelId="{588BE012-1B72-6243-8347-DD56D0CACAC0}" type="pres">
      <dgm:prSet presAssocID="{E28CC2A0-7D4A-4249-ABFF-2059B738EE7D}" presName="thinLine2b" presStyleLbl="callout" presStyleIdx="2" presStyleCnt="7"/>
      <dgm:spPr/>
    </dgm:pt>
    <dgm:pt modelId="{7B7E6435-B3C7-AB4A-9503-4CAB72C52780}" type="pres">
      <dgm:prSet presAssocID="{E28CC2A0-7D4A-4249-ABFF-2059B738EE7D}" presName="vertSpace2b" presStyleCnt="0"/>
      <dgm:spPr/>
    </dgm:pt>
    <dgm:pt modelId="{BB6746BE-570F-B343-BB98-5AA7B36A7419}" type="pres">
      <dgm:prSet presAssocID="{0E11A463-2D96-2B40-B5CF-5AC17E4989CF}" presName="horz2" presStyleCnt="0"/>
      <dgm:spPr/>
    </dgm:pt>
    <dgm:pt modelId="{8910754E-C90B-6648-9668-5785918C7DCF}" type="pres">
      <dgm:prSet presAssocID="{0E11A463-2D96-2B40-B5CF-5AC17E4989CF}" presName="horzSpace2" presStyleCnt="0"/>
      <dgm:spPr/>
    </dgm:pt>
    <dgm:pt modelId="{BD5AF798-45E7-1D4C-A1EC-D9E32B625ED0}" type="pres">
      <dgm:prSet presAssocID="{0E11A463-2D96-2B40-B5CF-5AC17E4989CF}" presName="tx2" presStyleLbl="revTx" presStyleIdx="4" presStyleCnt="8"/>
      <dgm:spPr/>
    </dgm:pt>
    <dgm:pt modelId="{3D95F7FA-C67B-DE44-947E-020922D286A6}" type="pres">
      <dgm:prSet presAssocID="{0E11A463-2D96-2B40-B5CF-5AC17E4989CF}" presName="vert2" presStyleCnt="0"/>
      <dgm:spPr/>
    </dgm:pt>
    <dgm:pt modelId="{FE790F52-C1E3-3046-93EA-2592A0458ECA}" type="pres">
      <dgm:prSet presAssocID="{0E11A463-2D96-2B40-B5CF-5AC17E4989CF}" presName="thinLine2b" presStyleLbl="callout" presStyleIdx="3" presStyleCnt="7"/>
      <dgm:spPr/>
    </dgm:pt>
    <dgm:pt modelId="{C13E869E-2314-F647-B637-1ED6A8EC049E}" type="pres">
      <dgm:prSet presAssocID="{0E11A463-2D96-2B40-B5CF-5AC17E4989CF}" presName="vertSpace2b" presStyleCnt="0"/>
      <dgm:spPr/>
    </dgm:pt>
    <dgm:pt modelId="{6CF41F53-132A-C045-9774-D89A32E61BC9}" type="pres">
      <dgm:prSet presAssocID="{56296F3C-D8C6-FD4E-92ED-9798FAA26139}" presName="horz2" presStyleCnt="0"/>
      <dgm:spPr/>
    </dgm:pt>
    <dgm:pt modelId="{0F709FA0-47DB-F341-8DCB-472045427342}" type="pres">
      <dgm:prSet presAssocID="{56296F3C-D8C6-FD4E-92ED-9798FAA26139}" presName="horzSpace2" presStyleCnt="0"/>
      <dgm:spPr/>
    </dgm:pt>
    <dgm:pt modelId="{E3F239C8-DCAD-D441-936B-212A48D314B5}" type="pres">
      <dgm:prSet presAssocID="{56296F3C-D8C6-FD4E-92ED-9798FAA26139}" presName="tx2" presStyleLbl="revTx" presStyleIdx="5" presStyleCnt="8"/>
      <dgm:spPr/>
    </dgm:pt>
    <dgm:pt modelId="{1394F415-B961-E843-BB82-F0489CD70532}" type="pres">
      <dgm:prSet presAssocID="{56296F3C-D8C6-FD4E-92ED-9798FAA26139}" presName="vert2" presStyleCnt="0"/>
      <dgm:spPr/>
    </dgm:pt>
    <dgm:pt modelId="{41406554-0184-8840-BB5E-22B0752990C7}" type="pres">
      <dgm:prSet presAssocID="{56296F3C-D8C6-FD4E-92ED-9798FAA26139}" presName="thinLine2b" presStyleLbl="callout" presStyleIdx="4" presStyleCnt="7"/>
      <dgm:spPr/>
    </dgm:pt>
    <dgm:pt modelId="{E99FBF2D-9F35-4045-B20B-7E7A50D81F2B}" type="pres">
      <dgm:prSet presAssocID="{56296F3C-D8C6-FD4E-92ED-9798FAA26139}" presName="vertSpace2b" presStyleCnt="0"/>
      <dgm:spPr/>
    </dgm:pt>
    <dgm:pt modelId="{2D3BCCED-7698-B640-BE88-E3CF582B5B52}" type="pres">
      <dgm:prSet presAssocID="{97E32F46-21B6-6844-99D1-92F0B3F72029}" presName="horz2" presStyleCnt="0"/>
      <dgm:spPr/>
    </dgm:pt>
    <dgm:pt modelId="{62B444E5-E21A-E147-9227-EA9404D7843B}" type="pres">
      <dgm:prSet presAssocID="{97E32F46-21B6-6844-99D1-92F0B3F72029}" presName="horzSpace2" presStyleCnt="0"/>
      <dgm:spPr/>
    </dgm:pt>
    <dgm:pt modelId="{F4CF6CA8-B1CB-9F4D-B48C-49CCEE5C9E51}" type="pres">
      <dgm:prSet presAssocID="{97E32F46-21B6-6844-99D1-92F0B3F72029}" presName="tx2" presStyleLbl="revTx" presStyleIdx="6" presStyleCnt="8"/>
      <dgm:spPr/>
    </dgm:pt>
    <dgm:pt modelId="{0D783C12-386A-574D-AECE-EBEE0CE9CD86}" type="pres">
      <dgm:prSet presAssocID="{97E32F46-21B6-6844-99D1-92F0B3F72029}" presName="vert2" presStyleCnt="0"/>
      <dgm:spPr/>
    </dgm:pt>
    <dgm:pt modelId="{4DF0AE56-48FE-5A4E-8AA8-4FD39859D552}" type="pres">
      <dgm:prSet presAssocID="{97E32F46-21B6-6844-99D1-92F0B3F72029}" presName="thinLine2b" presStyleLbl="callout" presStyleIdx="5" presStyleCnt="7"/>
      <dgm:spPr/>
    </dgm:pt>
    <dgm:pt modelId="{67CF18AB-91F9-F24F-9767-29E5D9BD6069}" type="pres">
      <dgm:prSet presAssocID="{97E32F46-21B6-6844-99D1-92F0B3F72029}" presName="vertSpace2b" presStyleCnt="0"/>
      <dgm:spPr/>
    </dgm:pt>
    <dgm:pt modelId="{ED0251C5-F276-BB47-8DBC-3375291317B6}" type="pres">
      <dgm:prSet presAssocID="{5653DF2D-52FD-254B-A5F7-8471CC0237A5}" presName="horz2" presStyleCnt="0"/>
      <dgm:spPr/>
    </dgm:pt>
    <dgm:pt modelId="{628F6B0F-A979-3449-9974-91746FB6AD47}" type="pres">
      <dgm:prSet presAssocID="{5653DF2D-52FD-254B-A5F7-8471CC0237A5}" presName="horzSpace2" presStyleCnt="0"/>
      <dgm:spPr/>
    </dgm:pt>
    <dgm:pt modelId="{FAC2C3AA-25A1-CF49-9820-64D1F58793E5}" type="pres">
      <dgm:prSet presAssocID="{5653DF2D-52FD-254B-A5F7-8471CC0237A5}" presName="tx2" presStyleLbl="revTx" presStyleIdx="7" presStyleCnt="8"/>
      <dgm:spPr/>
    </dgm:pt>
    <dgm:pt modelId="{F51DA1C6-1D4D-D249-A8AB-9F9200AAB7BF}" type="pres">
      <dgm:prSet presAssocID="{5653DF2D-52FD-254B-A5F7-8471CC0237A5}" presName="vert2" presStyleCnt="0"/>
      <dgm:spPr/>
    </dgm:pt>
    <dgm:pt modelId="{E79EFD0A-0E62-4A45-9D7F-9AC52E6758D1}" type="pres">
      <dgm:prSet presAssocID="{5653DF2D-52FD-254B-A5F7-8471CC0237A5}" presName="thinLine2b" presStyleLbl="callout" presStyleIdx="6" presStyleCnt="7"/>
      <dgm:spPr/>
    </dgm:pt>
    <dgm:pt modelId="{5C7D29AD-DEF5-EA41-813C-473CD58CD922}" type="pres">
      <dgm:prSet presAssocID="{5653DF2D-52FD-254B-A5F7-8471CC0237A5}" presName="vertSpace2b" presStyleCnt="0"/>
      <dgm:spPr/>
    </dgm:pt>
  </dgm:ptLst>
  <dgm:cxnLst>
    <dgm:cxn modelId="{D333EB0E-01A4-F74D-A95F-54B5E495ED2E}" srcId="{EB15F0AF-E449-AC4A-8E4E-2B9A0DAA4D4F}" destId="{80470728-BC27-1B43-B117-F0A3605F9C76}" srcOrd="0" destOrd="0" parTransId="{D0DBC2A9-F5FE-5944-BB13-18840F89B063}" sibTransId="{4D940A24-C2E3-8A4D-A584-DFC054041B87}"/>
    <dgm:cxn modelId="{4A1F9D0F-6583-7D47-9E32-1686EFE267F2}" srcId="{80470728-BC27-1B43-B117-F0A3605F9C76}" destId="{5653DF2D-52FD-254B-A5F7-8471CC0237A5}" srcOrd="6" destOrd="0" parTransId="{E7660655-837E-0046-91EF-DEFC84B703FB}" sibTransId="{5904EFD3-4908-A849-B172-DE2D45733FA1}"/>
    <dgm:cxn modelId="{E1635B16-DD9D-464F-9A0B-7FFC4C0688FF}" srcId="{80470728-BC27-1B43-B117-F0A3605F9C76}" destId="{0E11A463-2D96-2B40-B5CF-5AC17E4989CF}" srcOrd="3" destOrd="0" parTransId="{305D6473-4083-AC4F-82AA-059196CAB606}" sibTransId="{43ED3EAE-0EF0-F54F-BD48-DF956CDEE509}"/>
    <dgm:cxn modelId="{DBD2A21B-050B-1A47-A8B6-DAFF1BE9889C}" type="presOf" srcId="{97E32F46-21B6-6844-99D1-92F0B3F72029}" destId="{F4CF6CA8-B1CB-9F4D-B48C-49CCEE5C9E51}" srcOrd="0" destOrd="0" presId="urn:microsoft.com/office/officeart/2008/layout/LinedList"/>
    <dgm:cxn modelId="{0991781D-CF8F-B942-9AA7-26C4B88462A2}" srcId="{80470728-BC27-1B43-B117-F0A3605F9C76}" destId="{97E32F46-21B6-6844-99D1-92F0B3F72029}" srcOrd="5" destOrd="0" parTransId="{11498723-36FE-D34B-980F-422CDC4F0787}" sibTransId="{6D9858FB-6090-AB49-A3ED-02B861CD7896}"/>
    <dgm:cxn modelId="{BF143624-2696-7C41-ACD4-EE64FD0DF3A3}" type="presOf" srcId="{80470728-BC27-1B43-B117-F0A3605F9C76}" destId="{1A7DEC93-C952-984A-B2D1-A17897D97183}" srcOrd="0" destOrd="0" presId="urn:microsoft.com/office/officeart/2008/layout/LinedList"/>
    <dgm:cxn modelId="{1FA5122D-B9B1-D544-8028-5A5F10F1FACF}" srcId="{80470728-BC27-1B43-B117-F0A3605F9C76}" destId="{E28CC2A0-7D4A-4249-ABFF-2059B738EE7D}" srcOrd="2" destOrd="0" parTransId="{DF1E6C58-FD8E-DF48-AE80-1B81C9E6DEB9}" sibTransId="{629190D8-256C-C841-8A6F-4172B3A66BE7}"/>
    <dgm:cxn modelId="{50E1E634-FD66-3D41-A1BB-D58D4AFE6D3A}" type="presOf" srcId="{E28CC2A0-7D4A-4249-ABFF-2059B738EE7D}" destId="{EB12161D-14B2-294F-9544-841C23A60837}" srcOrd="0" destOrd="0" presId="urn:microsoft.com/office/officeart/2008/layout/LinedList"/>
    <dgm:cxn modelId="{A2379E4B-8886-C341-A506-0432996A07B6}" srcId="{80470728-BC27-1B43-B117-F0A3605F9C76}" destId="{C112986A-D80B-BA42-A6E5-55643D09430B}" srcOrd="1" destOrd="0" parTransId="{835FEEFA-B44C-C74A-B761-3DCC6691553E}" sibTransId="{141F52A8-688B-8C47-9AFD-F638AE5B752B}"/>
    <dgm:cxn modelId="{E7E69061-C846-3441-BECE-4C9561EBE075}" srcId="{80470728-BC27-1B43-B117-F0A3605F9C76}" destId="{56296F3C-D8C6-FD4E-92ED-9798FAA26139}" srcOrd="4" destOrd="0" parTransId="{6E706CF0-C1FD-1E43-8EB0-DA15FF095DD5}" sibTransId="{CD0841E9-1B78-DF4E-89EC-8A6F561C6DC6}"/>
    <dgm:cxn modelId="{CEF48986-73EA-D84A-8ECF-CE75B82240A4}" type="presOf" srcId="{0E11A463-2D96-2B40-B5CF-5AC17E4989CF}" destId="{BD5AF798-45E7-1D4C-A1EC-D9E32B625ED0}" srcOrd="0" destOrd="0" presId="urn:microsoft.com/office/officeart/2008/layout/LinedList"/>
    <dgm:cxn modelId="{F0C19B8E-8FDB-4A47-A9F9-D1978C91D328}" type="presOf" srcId="{DB0214DE-09E9-7C46-9927-CA3395C9A251}" destId="{D09E5CA6-4932-4A43-8989-F625A5B4A910}" srcOrd="0" destOrd="0" presId="urn:microsoft.com/office/officeart/2008/layout/LinedList"/>
    <dgm:cxn modelId="{2191819A-2E5C-9049-9CAF-164F6DCF8B50}" type="presOf" srcId="{C112986A-D80B-BA42-A6E5-55643D09430B}" destId="{7055066B-25F5-7E4A-ABB2-B2C7191F1027}" srcOrd="0" destOrd="0" presId="urn:microsoft.com/office/officeart/2008/layout/LinedList"/>
    <dgm:cxn modelId="{475084A0-4FD0-BB40-968B-326DCBEAF125}" type="presOf" srcId="{EB15F0AF-E449-AC4A-8E4E-2B9A0DAA4D4F}" destId="{C480D8DF-44A8-DA40-9059-26CF1EDF1D05}" srcOrd="0" destOrd="0" presId="urn:microsoft.com/office/officeart/2008/layout/LinedList"/>
    <dgm:cxn modelId="{30BF85A0-225A-B946-ABB7-0D20865AB976}" srcId="{80470728-BC27-1B43-B117-F0A3605F9C76}" destId="{DB0214DE-09E9-7C46-9927-CA3395C9A251}" srcOrd="0" destOrd="0" parTransId="{E60A147B-86D1-6E43-93BE-8FA69B63DFFF}" sibTransId="{0BF6FA99-5057-294F-A276-576033AE7C1D}"/>
    <dgm:cxn modelId="{134B93FB-1E35-3C41-A6B1-2658DC11B2DB}" type="presOf" srcId="{5653DF2D-52FD-254B-A5F7-8471CC0237A5}" destId="{FAC2C3AA-25A1-CF49-9820-64D1F58793E5}" srcOrd="0" destOrd="0" presId="urn:microsoft.com/office/officeart/2008/layout/LinedList"/>
    <dgm:cxn modelId="{6537A7FE-B88C-5246-9EB3-5E74CC2BABF4}" type="presOf" srcId="{56296F3C-D8C6-FD4E-92ED-9798FAA26139}" destId="{E3F239C8-DCAD-D441-936B-212A48D314B5}" srcOrd="0" destOrd="0" presId="urn:microsoft.com/office/officeart/2008/layout/LinedList"/>
    <dgm:cxn modelId="{6E315E02-5C83-EC44-92A9-2F8AA5D9C69B}" type="presParOf" srcId="{C480D8DF-44A8-DA40-9059-26CF1EDF1D05}" destId="{85A9950E-508D-344D-A5FA-7F2C28C25A0F}" srcOrd="0" destOrd="0" presId="urn:microsoft.com/office/officeart/2008/layout/LinedList"/>
    <dgm:cxn modelId="{A6976DCB-0CBA-CD4F-9D88-D87C7A559CDA}" type="presParOf" srcId="{C480D8DF-44A8-DA40-9059-26CF1EDF1D05}" destId="{0E0377B0-C321-8E4A-916A-503AECD57F07}" srcOrd="1" destOrd="0" presId="urn:microsoft.com/office/officeart/2008/layout/LinedList"/>
    <dgm:cxn modelId="{21BDE1F3-4232-B448-A3ED-B68B6904E913}" type="presParOf" srcId="{0E0377B0-C321-8E4A-916A-503AECD57F07}" destId="{1A7DEC93-C952-984A-B2D1-A17897D97183}" srcOrd="0" destOrd="0" presId="urn:microsoft.com/office/officeart/2008/layout/LinedList"/>
    <dgm:cxn modelId="{EFB3303E-D1C0-7A4F-AC33-7F01C924B64C}" type="presParOf" srcId="{0E0377B0-C321-8E4A-916A-503AECD57F07}" destId="{ED5CE3FF-EE48-E04F-8218-65963BD9CF7A}" srcOrd="1" destOrd="0" presId="urn:microsoft.com/office/officeart/2008/layout/LinedList"/>
    <dgm:cxn modelId="{93BEA2D7-E988-F34B-9C76-88AFD8D710DB}" type="presParOf" srcId="{ED5CE3FF-EE48-E04F-8218-65963BD9CF7A}" destId="{E90E5FAB-7C29-864D-B6E5-F6B6B325B095}" srcOrd="0" destOrd="0" presId="urn:microsoft.com/office/officeart/2008/layout/LinedList"/>
    <dgm:cxn modelId="{FCA2A85F-A03B-DD47-B8C2-DC5DDB8CB35B}" type="presParOf" srcId="{ED5CE3FF-EE48-E04F-8218-65963BD9CF7A}" destId="{DE347BE4-AAD2-0441-819E-FBC3115C8822}" srcOrd="1" destOrd="0" presId="urn:microsoft.com/office/officeart/2008/layout/LinedList"/>
    <dgm:cxn modelId="{9F36F075-E9F8-D14F-9B30-40AA77E32EDA}" type="presParOf" srcId="{DE347BE4-AAD2-0441-819E-FBC3115C8822}" destId="{EB18B89C-C731-204A-850E-B77E4B4A9E88}" srcOrd="0" destOrd="0" presId="urn:microsoft.com/office/officeart/2008/layout/LinedList"/>
    <dgm:cxn modelId="{DD8E59BB-7ECE-8447-AC67-2FA068A9FE13}" type="presParOf" srcId="{DE347BE4-AAD2-0441-819E-FBC3115C8822}" destId="{D09E5CA6-4932-4A43-8989-F625A5B4A910}" srcOrd="1" destOrd="0" presId="urn:microsoft.com/office/officeart/2008/layout/LinedList"/>
    <dgm:cxn modelId="{C2AE85ED-C76F-8E4A-AEDA-CD740C936F69}" type="presParOf" srcId="{DE347BE4-AAD2-0441-819E-FBC3115C8822}" destId="{CE741949-163F-3D44-B75B-C99D531452D0}" srcOrd="2" destOrd="0" presId="urn:microsoft.com/office/officeart/2008/layout/LinedList"/>
    <dgm:cxn modelId="{F2DD58DF-6021-394B-A789-7A6C767A7016}" type="presParOf" srcId="{ED5CE3FF-EE48-E04F-8218-65963BD9CF7A}" destId="{54E4936C-EFDD-7348-B072-3E834DE09403}" srcOrd="2" destOrd="0" presId="urn:microsoft.com/office/officeart/2008/layout/LinedList"/>
    <dgm:cxn modelId="{9C3FB6B9-87CC-3641-949F-0ABE31DC17F5}" type="presParOf" srcId="{ED5CE3FF-EE48-E04F-8218-65963BD9CF7A}" destId="{D128869B-D679-AB40-A3D3-54D12F2A1F8F}" srcOrd="3" destOrd="0" presId="urn:microsoft.com/office/officeart/2008/layout/LinedList"/>
    <dgm:cxn modelId="{96FB4A55-939B-804D-B2BC-3AEC92146503}" type="presParOf" srcId="{ED5CE3FF-EE48-E04F-8218-65963BD9CF7A}" destId="{0B75C7C9-EC85-B348-B2F8-6DDB997D41F3}" srcOrd="4" destOrd="0" presId="urn:microsoft.com/office/officeart/2008/layout/LinedList"/>
    <dgm:cxn modelId="{117354C3-63A8-2740-B411-AB1303A88FA6}" type="presParOf" srcId="{0B75C7C9-EC85-B348-B2F8-6DDB997D41F3}" destId="{690FDED6-2A59-624C-93F2-010C75A9157E}" srcOrd="0" destOrd="0" presId="urn:microsoft.com/office/officeart/2008/layout/LinedList"/>
    <dgm:cxn modelId="{A903A1F4-55C4-664C-9A8F-64ED341FE4D2}" type="presParOf" srcId="{0B75C7C9-EC85-B348-B2F8-6DDB997D41F3}" destId="{7055066B-25F5-7E4A-ABB2-B2C7191F1027}" srcOrd="1" destOrd="0" presId="urn:microsoft.com/office/officeart/2008/layout/LinedList"/>
    <dgm:cxn modelId="{A9ED1A02-0E23-124A-A5ED-9F525E02787B}" type="presParOf" srcId="{0B75C7C9-EC85-B348-B2F8-6DDB997D41F3}" destId="{1C7CAD16-3A5A-A947-995E-F5577644096E}" srcOrd="2" destOrd="0" presId="urn:microsoft.com/office/officeart/2008/layout/LinedList"/>
    <dgm:cxn modelId="{BE26898C-15A2-0F4B-B810-64FFB759BEA0}" type="presParOf" srcId="{ED5CE3FF-EE48-E04F-8218-65963BD9CF7A}" destId="{03E569D5-7AEC-2545-BD46-69415B4170FA}" srcOrd="5" destOrd="0" presId="urn:microsoft.com/office/officeart/2008/layout/LinedList"/>
    <dgm:cxn modelId="{BF2798C9-0801-AB43-90E2-FEF4E33E4372}" type="presParOf" srcId="{ED5CE3FF-EE48-E04F-8218-65963BD9CF7A}" destId="{B4BDD1DF-5A3B-7149-B127-F70A3EB759C2}" srcOrd="6" destOrd="0" presId="urn:microsoft.com/office/officeart/2008/layout/LinedList"/>
    <dgm:cxn modelId="{4F781B57-50D4-E048-AECF-F4164B888989}" type="presParOf" srcId="{ED5CE3FF-EE48-E04F-8218-65963BD9CF7A}" destId="{7A8A026C-362E-004C-BD63-06DF482167F5}" srcOrd="7" destOrd="0" presId="urn:microsoft.com/office/officeart/2008/layout/LinedList"/>
    <dgm:cxn modelId="{83601225-A47D-0346-B164-C26CE8E976D8}" type="presParOf" srcId="{7A8A026C-362E-004C-BD63-06DF482167F5}" destId="{596F261C-8988-4C43-8476-0C326E9F8BD4}" srcOrd="0" destOrd="0" presId="urn:microsoft.com/office/officeart/2008/layout/LinedList"/>
    <dgm:cxn modelId="{2A756FD6-9E44-A74F-A760-FC5B90800028}" type="presParOf" srcId="{7A8A026C-362E-004C-BD63-06DF482167F5}" destId="{EB12161D-14B2-294F-9544-841C23A60837}" srcOrd="1" destOrd="0" presId="urn:microsoft.com/office/officeart/2008/layout/LinedList"/>
    <dgm:cxn modelId="{DA8545F0-30F1-9345-A550-61EEF2C7EBA7}" type="presParOf" srcId="{7A8A026C-362E-004C-BD63-06DF482167F5}" destId="{C47498BC-7705-2A48-8566-CB754A8946E5}" srcOrd="2" destOrd="0" presId="urn:microsoft.com/office/officeart/2008/layout/LinedList"/>
    <dgm:cxn modelId="{FBA05FF7-24E2-4B47-8286-A16DF9CA65D8}" type="presParOf" srcId="{ED5CE3FF-EE48-E04F-8218-65963BD9CF7A}" destId="{588BE012-1B72-6243-8347-DD56D0CACAC0}" srcOrd="8" destOrd="0" presId="urn:microsoft.com/office/officeart/2008/layout/LinedList"/>
    <dgm:cxn modelId="{24802097-2F02-694B-AA6D-2A20660D427E}" type="presParOf" srcId="{ED5CE3FF-EE48-E04F-8218-65963BD9CF7A}" destId="{7B7E6435-B3C7-AB4A-9503-4CAB72C52780}" srcOrd="9" destOrd="0" presId="urn:microsoft.com/office/officeart/2008/layout/LinedList"/>
    <dgm:cxn modelId="{3B2F84A3-8BC3-9548-A656-497D2B71EAFA}" type="presParOf" srcId="{ED5CE3FF-EE48-E04F-8218-65963BD9CF7A}" destId="{BB6746BE-570F-B343-BB98-5AA7B36A7419}" srcOrd="10" destOrd="0" presId="urn:microsoft.com/office/officeart/2008/layout/LinedList"/>
    <dgm:cxn modelId="{97B5AB09-AF69-684C-A83A-7D3189AE9BBB}" type="presParOf" srcId="{BB6746BE-570F-B343-BB98-5AA7B36A7419}" destId="{8910754E-C90B-6648-9668-5785918C7DCF}" srcOrd="0" destOrd="0" presId="urn:microsoft.com/office/officeart/2008/layout/LinedList"/>
    <dgm:cxn modelId="{FF1410AA-097B-9B44-9D38-18416E14E4B1}" type="presParOf" srcId="{BB6746BE-570F-B343-BB98-5AA7B36A7419}" destId="{BD5AF798-45E7-1D4C-A1EC-D9E32B625ED0}" srcOrd="1" destOrd="0" presId="urn:microsoft.com/office/officeart/2008/layout/LinedList"/>
    <dgm:cxn modelId="{855787D6-BF4A-714C-8BA3-0F3658F53B2F}" type="presParOf" srcId="{BB6746BE-570F-B343-BB98-5AA7B36A7419}" destId="{3D95F7FA-C67B-DE44-947E-020922D286A6}" srcOrd="2" destOrd="0" presId="urn:microsoft.com/office/officeart/2008/layout/LinedList"/>
    <dgm:cxn modelId="{B9F391C4-D0DD-5246-8B86-7CBD0ED5F194}" type="presParOf" srcId="{ED5CE3FF-EE48-E04F-8218-65963BD9CF7A}" destId="{FE790F52-C1E3-3046-93EA-2592A0458ECA}" srcOrd="11" destOrd="0" presId="urn:microsoft.com/office/officeart/2008/layout/LinedList"/>
    <dgm:cxn modelId="{0EC2F0D0-E939-F944-A56C-FF07600C0C97}" type="presParOf" srcId="{ED5CE3FF-EE48-E04F-8218-65963BD9CF7A}" destId="{C13E869E-2314-F647-B637-1ED6A8EC049E}" srcOrd="12" destOrd="0" presId="urn:microsoft.com/office/officeart/2008/layout/LinedList"/>
    <dgm:cxn modelId="{6B2B5AD2-2947-2340-AF37-68EC4DB7F78C}" type="presParOf" srcId="{ED5CE3FF-EE48-E04F-8218-65963BD9CF7A}" destId="{6CF41F53-132A-C045-9774-D89A32E61BC9}" srcOrd="13" destOrd="0" presId="urn:microsoft.com/office/officeart/2008/layout/LinedList"/>
    <dgm:cxn modelId="{D531A6EB-40BA-4249-9D71-C76A33FA4911}" type="presParOf" srcId="{6CF41F53-132A-C045-9774-D89A32E61BC9}" destId="{0F709FA0-47DB-F341-8DCB-472045427342}" srcOrd="0" destOrd="0" presId="urn:microsoft.com/office/officeart/2008/layout/LinedList"/>
    <dgm:cxn modelId="{170F9301-2E4D-1447-8E85-F7B5E7B28B5A}" type="presParOf" srcId="{6CF41F53-132A-C045-9774-D89A32E61BC9}" destId="{E3F239C8-DCAD-D441-936B-212A48D314B5}" srcOrd="1" destOrd="0" presId="urn:microsoft.com/office/officeart/2008/layout/LinedList"/>
    <dgm:cxn modelId="{1DB0AFCA-F902-8547-9EB0-880276AFC5CC}" type="presParOf" srcId="{6CF41F53-132A-C045-9774-D89A32E61BC9}" destId="{1394F415-B961-E843-BB82-F0489CD70532}" srcOrd="2" destOrd="0" presId="urn:microsoft.com/office/officeart/2008/layout/LinedList"/>
    <dgm:cxn modelId="{FAD03910-BA9F-3844-B2C0-35489CFE1F6E}" type="presParOf" srcId="{ED5CE3FF-EE48-E04F-8218-65963BD9CF7A}" destId="{41406554-0184-8840-BB5E-22B0752990C7}" srcOrd="14" destOrd="0" presId="urn:microsoft.com/office/officeart/2008/layout/LinedList"/>
    <dgm:cxn modelId="{1774A3D5-EC27-4642-8519-8A83B68BA9A7}" type="presParOf" srcId="{ED5CE3FF-EE48-E04F-8218-65963BD9CF7A}" destId="{E99FBF2D-9F35-4045-B20B-7E7A50D81F2B}" srcOrd="15" destOrd="0" presId="urn:microsoft.com/office/officeart/2008/layout/LinedList"/>
    <dgm:cxn modelId="{317B4E56-0A00-B54F-9887-BB7F91DE60A9}" type="presParOf" srcId="{ED5CE3FF-EE48-E04F-8218-65963BD9CF7A}" destId="{2D3BCCED-7698-B640-BE88-E3CF582B5B52}" srcOrd="16" destOrd="0" presId="urn:microsoft.com/office/officeart/2008/layout/LinedList"/>
    <dgm:cxn modelId="{0F8EF269-633E-054B-A249-BABA89F2C475}" type="presParOf" srcId="{2D3BCCED-7698-B640-BE88-E3CF582B5B52}" destId="{62B444E5-E21A-E147-9227-EA9404D7843B}" srcOrd="0" destOrd="0" presId="urn:microsoft.com/office/officeart/2008/layout/LinedList"/>
    <dgm:cxn modelId="{BA41FA97-28FC-6D41-9C07-3A769D2ACE54}" type="presParOf" srcId="{2D3BCCED-7698-B640-BE88-E3CF582B5B52}" destId="{F4CF6CA8-B1CB-9F4D-B48C-49CCEE5C9E51}" srcOrd="1" destOrd="0" presId="urn:microsoft.com/office/officeart/2008/layout/LinedList"/>
    <dgm:cxn modelId="{876396E3-C6C8-6B41-AF7B-BAFD59FEEE4E}" type="presParOf" srcId="{2D3BCCED-7698-B640-BE88-E3CF582B5B52}" destId="{0D783C12-386A-574D-AECE-EBEE0CE9CD86}" srcOrd="2" destOrd="0" presId="urn:microsoft.com/office/officeart/2008/layout/LinedList"/>
    <dgm:cxn modelId="{0FC189CC-EA96-1E47-A41E-9B7A99E0B706}" type="presParOf" srcId="{ED5CE3FF-EE48-E04F-8218-65963BD9CF7A}" destId="{4DF0AE56-48FE-5A4E-8AA8-4FD39859D552}" srcOrd="17" destOrd="0" presId="urn:microsoft.com/office/officeart/2008/layout/LinedList"/>
    <dgm:cxn modelId="{EA979952-1B07-B94D-81C2-C4B6B7F29031}" type="presParOf" srcId="{ED5CE3FF-EE48-E04F-8218-65963BD9CF7A}" destId="{67CF18AB-91F9-F24F-9767-29E5D9BD6069}" srcOrd="18" destOrd="0" presId="urn:microsoft.com/office/officeart/2008/layout/LinedList"/>
    <dgm:cxn modelId="{945408FD-DF75-6547-A94A-75D62C8BC2A4}" type="presParOf" srcId="{ED5CE3FF-EE48-E04F-8218-65963BD9CF7A}" destId="{ED0251C5-F276-BB47-8DBC-3375291317B6}" srcOrd="19" destOrd="0" presId="urn:microsoft.com/office/officeart/2008/layout/LinedList"/>
    <dgm:cxn modelId="{6AA54901-71EB-564B-BDD0-C6CF1372E754}" type="presParOf" srcId="{ED0251C5-F276-BB47-8DBC-3375291317B6}" destId="{628F6B0F-A979-3449-9974-91746FB6AD47}" srcOrd="0" destOrd="0" presId="urn:microsoft.com/office/officeart/2008/layout/LinedList"/>
    <dgm:cxn modelId="{F2A69D58-D01C-CB45-84A6-920787AE8EE8}" type="presParOf" srcId="{ED0251C5-F276-BB47-8DBC-3375291317B6}" destId="{FAC2C3AA-25A1-CF49-9820-64D1F58793E5}" srcOrd="1" destOrd="0" presId="urn:microsoft.com/office/officeart/2008/layout/LinedList"/>
    <dgm:cxn modelId="{42D55345-C6BD-4B4B-ADB5-AD957E009B58}" type="presParOf" srcId="{ED0251C5-F276-BB47-8DBC-3375291317B6}" destId="{F51DA1C6-1D4D-D249-A8AB-9F9200AAB7BF}" srcOrd="2" destOrd="0" presId="urn:microsoft.com/office/officeart/2008/layout/LinedList"/>
    <dgm:cxn modelId="{9BBAC79A-D5B4-2243-B08D-DC312BE1542D}" type="presParOf" srcId="{ED5CE3FF-EE48-E04F-8218-65963BD9CF7A}" destId="{E79EFD0A-0E62-4A45-9D7F-9AC52E6758D1}" srcOrd="20" destOrd="0" presId="urn:microsoft.com/office/officeart/2008/layout/LinedList"/>
    <dgm:cxn modelId="{6D81F278-09C9-8343-9E48-5D00F986E46B}" type="presParOf" srcId="{ED5CE3FF-EE48-E04F-8218-65963BD9CF7A}" destId="{5C7D29AD-DEF5-EA41-813C-473CD58CD922}" srcOrd="2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6265E322-E47B-40EA-855D-E070FAF7B533}" type="doc">
      <dgm:prSet loTypeId="urn:microsoft.com/office/officeart/2005/8/layout/hierarchy1" loCatId="hierarchy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EF9E99B7-B650-4F75-83B8-FBB7464D91E5}">
      <dgm:prSet/>
      <dgm:spPr/>
      <dgm:t>
        <a:bodyPr/>
        <a:lstStyle/>
        <a:p>
          <a:r>
            <a:rPr lang="tr-TR"/>
            <a:t>Belli bir konuyu aydınlatmak amacıyla, bilim adamı ve araştırmacıların bir araya geldikleri ve konuşmacıların konunun belirli bölümlerini sundukları, tartışmalı toplantılardır.</a:t>
          </a:r>
          <a:endParaRPr lang="en-US"/>
        </a:p>
      </dgm:t>
    </dgm:pt>
    <dgm:pt modelId="{B11C5D2E-92CB-46DD-95BB-0D23ECC42401}" type="parTrans" cxnId="{2BC7059E-A631-4A19-892B-D0295256D96B}">
      <dgm:prSet/>
      <dgm:spPr/>
      <dgm:t>
        <a:bodyPr/>
        <a:lstStyle/>
        <a:p>
          <a:endParaRPr lang="en-US"/>
        </a:p>
      </dgm:t>
    </dgm:pt>
    <dgm:pt modelId="{4B159354-F0A4-403B-AB65-723B8206C693}" type="sibTrans" cxnId="{2BC7059E-A631-4A19-892B-D0295256D96B}">
      <dgm:prSet/>
      <dgm:spPr/>
      <dgm:t>
        <a:bodyPr/>
        <a:lstStyle/>
        <a:p>
          <a:endParaRPr lang="en-US"/>
        </a:p>
      </dgm:t>
    </dgm:pt>
    <dgm:pt modelId="{93ED2AA3-3713-4755-94D3-F56717533842}">
      <dgm:prSet/>
      <dgm:spPr/>
      <dgm:t>
        <a:bodyPr/>
        <a:lstStyle/>
        <a:p>
          <a:r>
            <a:rPr lang="tr-TR"/>
            <a:t>Bir başka deyişle; ortaya konan konu hakkında aynı oturumda, çeşitli kişilerin yaptıkları açıklamalı konuşma türüdür.</a:t>
          </a:r>
          <a:endParaRPr lang="en-US"/>
        </a:p>
      </dgm:t>
    </dgm:pt>
    <dgm:pt modelId="{F1301254-DFBD-4D24-A157-4DC50D21444A}" type="parTrans" cxnId="{111DAFF7-190B-4B60-B8F5-0F2F25EBD431}">
      <dgm:prSet/>
      <dgm:spPr/>
      <dgm:t>
        <a:bodyPr/>
        <a:lstStyle/>
        <a:p>
          <a:endParaRPr lang="en-US"/>
        </a:p>
      </dgm:t>
    </dgm:pt>
    <dgm:pt modelId="{04F8F196-05CB-4218-92FA-7A190AC5CF20}" type="sibTrans" cxnId="{111DAFF7-190B-4B60-B8F5-0F2F25EBD431}">
      <dgm:prSet/>
      <dgm:spPr/>
      <dgm:t>
        <a:bodyPr/>
        <a:lstStyle/>
        <a:p>
          <a:endParaRPr lang="en-US"/>
        </a:p>
      </dgm:t>
    </dgm:pt>
    <dgm:pt modelId="{03EB5F5C-25DA-3349-BA27-7D0613A166A3}" type="pres">
      <dgm:prSet presAssocID="{6265E322-E47B-40EA-855D-E070FAF7B533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60FA6770-B184-5C44-96EB-F3CC745FE1D6}" type="pres">
      <dgm:prSet presAssocID="{EF9E99B7-B650-4F75-83B8-FBB7464D91E5}" presName="hierRoot1" presStyleCnt="0"/>
      <dgm:spPr/>
    </dgm:pt>
    <dgm:pt modelId="{6E719CB8-7376-F048-B6F5-7E41125C54C3}" type="pres">
      <dgm:prSet presAssocID="{EF9E99B7-B650-4F75-83B8-FBB7464D91E5}" presName="composite" presStyleCnt="0"/>
      <dgm:spPr/>
    </dgm:pt>
    <dgm:pt modelId="{21DAD5EF-17D0-D04F-8074-8BEA596A56D4}" type="pres">
      <dgm:prSet presAssocID="{EF9E99B7-B650-4F75-83B8-FBB7464D91E5}" presName="background" presStyleLbl="node0" presStyleIdx="0" presStyleCnt="2"/>
      <dgm:spPr/>
    </dgm:pt>
    <dgm:pt modelId="{732DB070-615D-7D44-85F2-15718B0CA6CF}" type="pres">
      <dgm:prSet presAssocID="{EF9E99B7-B650-4F75-83B8-FBB7464D91E5}" presName="text" presStyleLbl="fgAcc0" presStyleIdx="0" presStyleCnt="2">
        <dgm:presLayoutVars>
          <dgm:chPref val="3"/>
        </dgm:presLayoutVars>
      </dgm:prSet>
      <dgm:spPr/>
    </dgm:pt>
    <dgm:pt modelId="{EB8559D2-4369-514A-B6E3-87B0E7DE95D7}" type="pres">
      <dgm:prSet presAssocID="{EF9E99B7-B650-4F75-83B8-FBB7464D91E5}" presName="hierChild2" presStyleCnt="0"/>
      <dgm:spPr/>
    </dgm:pt>
    <dgm:pt modelId="{4F8D80DB-96F8-7A46-84E8-69280E6B9723}" type="pres">
      <dgm:prSet presAssocID="{93ED2AA3-3713-4755-94D3-F56717533842}" presName="hierRoot1" presStyleCnt="0"/>
      <dgm:spPr/>
    </dgm:pt>
    <dgm:pt modelId="{F12A7B20-FC31-9943-BDE0-A0936C149A77}" type="pres">
      <dgm:prSet presAssocID="{93ED2AA3-3713-4755-94D3-F56717533842}" presName="composite" presStyleCnt="0"/>
      <dgm:spPr/>
    </dgm:pt>
    <dgm:pt modelId="{260EC0B1-C216-0F47-BD78-8281C9CB2B3A}" type="pres">
      <dgm:prSet presAssocID="{93ED2AA3-3713-4755-94D3-F56717533842}" presName="background" presStyleLbl="node0" presStyleIdx="1" presStyleCnt="2"/>
      <dgm:spPr/>
    </dgm:pt>
    <dgm:pt modelId="{C153D324-48FB-1A40-A1FB-E17F99EEF36F}" type="pres">
      <dgm:prSet presAssocID="{93ED2AA3-3713-4755-94D3-F56717533842}" presName="text" presStyleLbl="fgAcc0" presStyleIdx="1" presStyleCnt="2">
        <dgm:presLayoutVars>
          <dgm:chPref val="3"/>
        </dgm:presLayoutVars>
      </dgm:prSet>
      <dgm:spPr/>
    </dgm:pt>
    <dgm:pt modelId="{5585C4F4-44B5-274D-8811-F6AD85E9A138}" type="pres">
      <dgm:prSet presAssocID="{93ED2AA3-3713-4755-94D3-F56717533842}" presName="hierChild2" presStyleCnt="0"/>
      <dgm:spPr/>
    </dgm:pt>
  </dgm:ptLst>
  <dgm:cxnLst>
    <dgm:cxn modelId="{56AE1E0C-00C2-3842-BF24-D841AA232EE3}" type="presOf" srcId="{6265E322-E47B-40EA-855D-E070FAF7B533}" destId="{03EB5F5C-25DA-3349-BA27-7D0613A166A3}" srcOrd="0" destOrd="0" presId="urn:microsoft.com/office/officeart/2005/8/layout/hierarchy1"/>
    <dgm:cxn modelId="{8FEE1A5A-9F13-FB47-B5BF-837B254C6A70}" type="presOf" srcId="{EF9E99B7-B650-4F75-83B8-FBB7464D91E5}" destId="{732DB070-615D-7D44-85F2-15718B0CA6CF}" srcOrd="0" destOrd="0" presId="urn:microsoft.com/office/officeart/2005/8/layout/hierarchy1"/>
    <dgm:cxn modelId="{2BC7059E-A631-4A19-892B-D0295256D96B}" srcId="{6265E322-E47B-40EA-855D-E070FAF7B533}" destId="{EF9E99B7-B650-4F75-83B8-FBB7464D91E5}" srcOrd="0" destOrd="0" parTransId="{B11C5D2E-92CB-46DD-95BB-0D23ECC42401}" sibTransId="{4B159354-F0A4-403B-AB65-723B8206C693}"/>
    <dgm:cxn modelId="{07A25DAB-9105-724E-9885-C009F2B9FD29}" type="presOf" srcId="{93ED2AA3-3713-4755-94D3-F56717533842}" destId="{C153D324-48FB-1A40-A1FB-E17F99EEF36F}" srcOrd="0" destOrd="0" presId="urn:microsoft.com/office/officeart/2005/8/layout/hierarchy1"/>
    <dgm:cxn modelId="{111DAFF7-190B-4B60-B8F5-0F2F25EBD431}" srcId="{6265E322-E47B-40EA-855D-E070FAF7B533}" destId="{93ED2AA3-3713-4755-94D3-F56717533842}" srcOrd="1" destOrd="0" parTransId="{F1301254-DFBD-4D24-A157-4DC50D21444A}" sibTransId="{04F8F196-05CB-4218-92FA-7A190AC5CF20}"/>
    <dgm:cxn modelId="{54776EE1-AEAF-8B4E-90CF-BCF24B81FBB1}" type="presParOf" srcId="{03EB5F5C-25DA-3349-BA27-7D0613A166A3}" destId="{60FA6770-B184-5C44-96EB-F3CC745FE1D6}" srcOrd="0" destOrd="0" presId="urn:microsoft.com/office/officeart/2005/8/layout/hierarchy1"/>
    <dgm:cxn modelId="{A10C6927-AD76-9949-B31E-DE998D0ED324}" type="presParOf" srcId="{60FA6770-B184-5C44-96EB-F3CC745FE1D6}" destId="{6E719CB8-7376-F048-B6F5-7E41125C54C3}" srcOrd="0" destOrd="0" presId="urn:microsoft.com/office/officeart/2005/8/layout/hierarchy1"/>
    <dgm:cxn modelId="{55E4CC3C-B164-8D46-8D95-C1839D4F6AF4}" type="presParOf" srcId="{6E719CB8-7376-F048-B6F5-7E41125C54C3}" destId="{21DAD5EF-17D0-D04F-8074-8BEA596A56D4}" srcOrd="0" destOrd="0" presId="urn:microsoft.com/office/officeart/2005/8/layout/hierarchy1"/>
    <dgm:cxn modelId="{60678E30-BD91-924F-87CA-D954845DE7DE}" type="presParOf" srcId="{6E719CB8-7376-F048-B6F5-7E41125C54C3}" destId="{732DB070-615D-7D44-85F2-15718B0CA6CF}" srcOrd="1" destOrd="0" presId="urn:microsoft.com/office/officeart/2005/8/layout/hierarchy1"/>
    <dgm:cxn modelId="{E3E468B2-FA4F-554E-BD46-79D72F0A79DF}" type="presParOf" srcId="{60FA6770-B184-5C44-96EB-F3CC745FE1D6}" destId="{EB8559D2-4369-514A-B6E3-87B0E7DE95D7}" srcOrd="1" destOrd="0" presId="urn:microsoft.com/office/officeart/2005/8/layout/hierarchy1"/>
    <dgm:cxn modelId="{ED5D0BEA-38D0-9B47-8858-E3E457DC63DE}" type="presParOf" srcId="{03EB5F5C-25DA-3349-BA27-7D0613A166A3}" destId="{4F8D80DB-96F8-7A46-84E8-69280E6B9723}" srcOrd="1" destOrd="0" presId="urn:microsoft.com/office/officeart/2005/8/layout/hierarchy1"/>
    <dgm:cxn modelId="{0E8CBC24-5B46-2042-96BA-BABE188ABE13}" type="presParOf" srcId="{4F8D80DB-96F8-7A46-84E8-69280E6B9723}" destId="{F12A7B20-FC31-9943-BDE0-A0936C149A77}" srcOrd="0" destOrd="0" presId="urn:microsoft.com/office/officeart/2005/8/layout/hierarchy1"/>
    <dgm:cxn modelId="{9BF5E9F2-40D7-0F43-AACA-CFC96CD6812F}" type="presParOf" srcId="{F12A7B20-FC31-9943-BDE0-A0936C149A77}" destId="{260EC0B1-C216-0F47-BD78-8281C9CB2B3A}" srcOrd="0" destOrd="0" presId="urn:microsoft.com/office/officeart/2005/8/layout/hierarchy1"/>
    <dgm:cxn modelId="{C277B329-7A61-C441-A4CA-C7E05F2C38B7}" type="presParOf" srcId="{F12A7B20-FC31-9943-BDE0-A0936C149A77}" destId="{C153D324-48FB-1A40-A1FB-E17F99EEF36F}" srcOrd="1" destOrd="0" presId="urn:microsoft.com/office/officeart/2005/8/layout/hierarchy1"/>
    <dgm:cxn modelId="{E47034D4-C2A7-6347-8D80-70183305AA33}" type="presParOf" srcId="{4F8D80DB-96F8-7A46-84E8-69280E6B9723}" destId="{5585C4F4-44B5-274D-8811-F6AD85E9A138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EA4C4B2D-1BDE-4D0E-BD66-DB0B641872B0}" type="doc">
      <dgm:prSet loTypeId="urn:microsoft.com/office/officeart/2018/5/layout/IconCircleLabelList" loCatId="icon" qsTypeId="urn:microsoft.com/office/officeart/2005/8/quickstyle/simple1" qsCatId="simple" csTypeId="urn:microsoft.com/office/officeart/2018/5/colors/Iconchunking_coloredtext_colorful1" csCatId="colorful" phldr="1"/>
      <dgm:spPr/>
      <dgm:t>
        <a:bodyPr/>
        <a:lstStyle/>
        <a:p>
          <a:endParaRPr lang="en-US"/>
        </a:p>
      </dgm:t>
    </dgm:pt>
    <dgm:pt modelId="{D7D36A74-BA1D-43B8-A59F-0840537B8C4A}">
      <dgm:prSet custT="1"/>
      <dgm:spPr/>
      <dgm:t>
        <a:bodyPr/>
        <a:lstStyle/>
        <a:p>
          <a:pPr>
            <a:defRPr cap="all"/>
          </a:pPr>
          <a:r>
            <a:rPr lang="tr-TR" sz="1400" dirty="0"/>
            <a:t>Bildiri sahiplerine ayrılan zaman oldukça kısadır. On dakikalık bir sürede kelime kullanma şansı vardır. Buna göre, hazırlanacak bildiri, kısa olmalıdır.</a:t>
          </a:r>
          <a:endParaRPr lang="en-US" sz="1400" dirty="0"/>
        </a:p>
      </dgm:t>
    </dgm:pt>
    <dgm:pt modelId="{69614E23-FF9C-4242-A7F8-EEE176E7D194}" type="parTrans" cxnId="{0FF69BA7-50B1-4793-B2B9-0CA8F54656B0}">
      <dgm:prSet/>
      <dgm:spPr/>
      <dgm:t>
        <a:bodyPr/>
        <a:lstStyle/>
        <a:p>
          <a:endParaRPr lang="en-US"/>
        </a:p>
      </dgm:t>
    </dgm:pt>
    <dgm:pt modelId="{30C98B74-4B8E-4526-B346-8D073476EB71}" type="sibTrans" cxnId="{0FF69BA7-50B1-4793-B2B9-0CA8F54656B0}">
      <dgm:prSet/>
      <dgm:spPr/>
      <dgm:t>
        <a:bodyPr/>
        <a:lstStyle/>
        <a:p>
          <a:endParaRPr lang="en-US"/>
        </a:p>
      </dgm:t>
    </dgm:pt>
    <dgm:pt modelId="{80C229C1-AB07-456A-989B-7D428168B3B0}">
      <dgm:prSet custT="1"/>
      <dgm:spPr/>
      <dgm:t>
        <a:bodyPr/>
        <a:lstStyle/>
        <a:p>
          <a:pPr>
            <a:defRPr cap="all"/>
          </a:pPr>
          <a:r>
            <a:rPr lang="tr-TR" sz="1400"/>
            <a:t>Cümleler, kolay anlaşılır biçimde düzenlenmelidir. Metni yazmadan önce ana başlıklar vurgulanmalıdır.</a:t>
          </a:r>
          <a:endParaRPr lang="en-US" sz="1400"/>
        </a:p>
      </dgm:t>
    </dgm:pt>
    <dgm:pt modelId="{51656218-F535-4D04-B4C3-41BF96B091D0}" type="parTrans" cxnId="{54CD3519-347A-4117-B601-C685AC29E461}">
      <dgm:prSet/>
      <dgm:spPr/>
      <dgm:t>
        <a:bodyPr/>
        <a:lstStyle/>
        <a:p>
          <a:endParaRPr lang="en-US"/>
        </a:p>
      </dgm:t>
    </dgm:pt>
    <dgm:pt modelId="{5478F6DA-50B1-4A38-BAE8-79DEAA1B1D26}" type="sibTrans" cxnId="{54CD3519-347A-4117-B601-C685AC29E461}">
      <dgm:prSet/>
      <dgm:spPr/>
      <dgm:t>
        <a:bodyPr/>
        <a:lstStyle/>
        <a:p>
          <a:endParaRPr lang="en-US"/>
        </a:p>
      </dgm:t>
    </dgm:pt>
    <dgm:pt modelId="{97726E84-2DB7-4022-AC2A-D8737491DE2B}">
      <dgm:prSet custT="1"/>
      <dgm:spPr/>
      <dgm:t>
        <a:bodyPr/>
        <a:lstStyle/>
        <a:p>
          <a:pPr>
            <a:defRPr cap="all"/>
          </a:pPr>
          <a:r>
            <a:rPr lang="tr-TR" sz="1400"/>
            <a:t>Sempozyumda her konuşma, ayrı bir hazırlıktır, fakat birbirini tamamlayıcı söyleşi ve içtenlik havası vardır. </a:t>
          </a:r>
          <a:endParaRPr lang="en-US" sz="1400"/>
        </a:p>
      </dgm:t>
    </dgm:pt>
    <dgm:pt modelId="{747AFCEA-C327-4BEF-9E77-3A12FD2E7AD4}" type="parTrans" cxnId="{D409462B-703D-473C-97AF-359EB35D7C9C}">
      <dgm:prSet/>
      <dgm:spPr/>
      <dgm:t>
        <a:bodyPr/>
        <a:lstStyle/>
        <a:p>
          <a:endParaRPr lang="en-US"/>
        </a:p>
      </dgm:t>
    </dgm:pt>
    <dgm:pt modelId="{4D866081-3A94-4530-B0A6-ACD39A3225DB}" type="sibTrans" cxnId="{D409462B-703D-473C-97AF-359EB35D7C9C}">
      <dgm:prSet/>
      <dgm:spPr/>
      <dgm:t>
        <a:bodyPr/>
        <a:lstStyle/>
        <a:p>
          <a:endParaRPr lang="en-US"/>
        </a:p>
      </dgm:t>
    </dgm:pt>
    <dgm:pt modelId="{A99D2F69-0096-44C1-951A-2CBAFDD41ADF}">
      <dgm:prSet custT="1"/>
      <dgm:spPr/>
      <dgm:t>
        <a:bodyPr/>
        <a:lstStyle/>
        <a:p>
          <a:pPr>
            <a:defRPr cap="all"/>
          </a:pPr>
          <a:r>
            <a:rPr lang="tr-TR" sz="1400"/>
            <a:t>Konuşmalardan sonra konuşmacılara konu ile ilgili sorular sorulabilir.</a:t>
          </a:r>
          <a:endParaRPr lang="en-US" sz="1400"/>
        </a:p>
      </dgm:t>
    </dgm:pt>
    <dgm:pt modelId="{0A1140D1-B02A-440A-B5EB-3C194B5A5922}" type="parTrans" cxnId="{CDA9399E-C320-4478-ACB1-C232A018C72E}">
      <dgm:prSet/>
      <dgm:spPr/>
      <dgm:t>
        <a:bodyPr/>
        <a:lstStyle/>
        <a:p>
          <a:endParaRPr lang="en-US"/>
        </a:p>
      </dgm:t>
    </dgm:pt>
    <dgm:pt modelId="{98C8E3A2-B51F-42E7-854D-C882A8C8C629}" type="sibTrans" cxnId="{CDA9399E-C320-4478-ACB1-C232A018C72E}">
      <dgm:prSet/>
      <dgm:spPr/>
      <dgm:t>
        <a:bodyPr/>
        <a:lstStyle/>
        <a:p>
          <a:endParaRPr lang="en-US"/>
        </a:p>
      </dgm:t>
    </dgm:pt>
    <dgm:pt modelId="{D1240766-5790-4A04-A51F-BCDE5B58790E}">
      <dgm:prSet custT="1"/>
      <dgm:spPr/>
      <dgm:t>
        <a:bodyPr/>
        <a:lstStyle/>
        <a:p>
          <a:pPr>
            <a:defRPr cap="all"/>
          </a:pPr>
          <a:r>
            <a:rPr lang="tr-TR" sz="1400"/>
            <a:t>Sempozyumda bildiriler, konferans gibi bir dinleyici topluluğu önünde sunulur. Ancak bildirinin sunulduğu topluluk, o konuda az çok uzmanlaşmış kişilerden oluşur.</a:t>
          </a:r>
          <a:endParaRPr lang="en-US" sz="1400"/>
        </a:p>
      </dgm:t>
    </dgm:pt>
    <dgm:pt modelId="{525B207E-8364-43BD-BE0C-7733906898F0}" type="parTrans" cxnId="{CE0A07F0-B3B5-4E83-B726-95330135A2D5}">
      <dgm:prSet/>
      <dgm:spPr/>
      <dgm:t>
        <a:bodyPr/>
        <a:lstStyle/>
        <a:p>
          <a:endParaRPr lang="en-US"/>
        </a:p>
      </dgm:t>
    </dgm:pt>
    <dgm:pt modelId="{BAEFA246-7147-401C-9C04-399DCC823F1A}" type="sibTrans" cxnId="{CE0A07F0-B3B5-4E83-B726-95330135A2D5}">
      <dgm:prSet/>
      <dgm:spPr/>
      <dgm:t>
        <a:bodyPr/>
        <a:lstStyle/>
        <a:p>
          <a:endParaRPr lang="en-US"/>
        </a:p>
      </dgm:t>
    </dgm:pt>
    <dgm:pt modelId="{11148958-125B-48D9-B88C-EAF41C39A790}" type="pres">
      <dgm:prSet presAssocID="{EA4C4B2D-1BDE-4D0E-BD66-DB0B641872B0}" presName="root" presStyleCnt="0">
        <dgm:presLayoutVars>
          <dgm:dir/>
          <dgm:resizeHandles val="exact"/>
        </dgm:presLayoutVars>
      </dgm:prSet>
      <dgm:spPr/>
    </dgm:pt>
    <dgm:pt modelId="{15FD0116-49B8-496B-8AC3-203019642319}" type="pres">
      <dgm:prSet presAssocID="{D7D36A74-BA1D-43B8-A59F-0840537B8C4A}" presName="compNode" presStyleCnt="0"/>
      <dgm:spPr/>
    </dgm:pt>
    <dgm:pt modelId="{591CA3E1-E86A-4C41-9663-53DB3C1BB3BC}" type="pres">
      <dgm:prSet presAssocID="{D7D36A74-BA1D-43B8-A59F-0840537B8C4A}" presName="iconBgRect" presStyleLbl="bgShp" presStyleIdx="0" presStyleCnt="5"/>
      <dgm:spPr/>
    </dgm:pt>
    <dgm:pt modelId="{740E759A-D375-4AFE-9F3D-0C7A29BEBAB2}" type="pres">
      <dgm:prSet presAssocID="{D7D36A74-BA1D-43B8-A59F-0840537B8C4A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Tırnak İşareti"/>
        </a:ext>
      </dgm:extLst>
    </dgm:pt>
    <dgm:pt modelId="{ED2401EF-8EC5-42EE-B6E0-A3F767BE3761}" type="pres">
      <dgm:prSet presAssocID="{D7D36A74-BA1D-43B8-A59F-0840537B8C4A}" presName="spaceRect" presStyleCnt="0"/>
      <dgm:spPr/>
    </dgm:pt>
    <dgm:pt modelId="{86AF42B8-7A44-4430-B350-1DCBC45E9B5C}" type="pres">
      <dgm:prSet presAssocID="{D7D36A74-BA1D-43B8-A59F-0840537B8C4A}" presName="textRect" presStyleLbl="revTx" presStyleIdx="0" presStyleCnt="5">
        <dgm:presLayoutVars>
          <dgm:chMax val="1"/>
          <dgm:chPref val="1"/>
        </dgm:presLayoutVars>
      </dgm:prSet>
      <dgm:spPr/>
    </dgm:pt>
    <dgm:pt modelId="{FED0250A-E44F-4321-A1B6-1304DFB748C6}" type="pres">
      <dgm:prSet presAssocID="{30C98B74-4B8E-4526-B346-8D073476EB71}" presName="sibTrans" presStyleCnt="0"/>
      <dgm:spPr/>
    </dgm:pt>
    <dgm:pt modelId="{62255D4D-3F11-4D2C-B63A-05EA0561ED61}" type="pres">
      <dgm:prSet presAssocID="{80C229C1-AB07-456A-989B-7D428168B3B0}" presName="compNode" presStyleCnt="0"/>
      <dgm:spPr/>
    </dgm:pt>
    <dgm:pt modelId="{52889F49-FD23-4E02-AE04-4908548FBEA3}" type="pres">
      <dgm:prSet presAssocID="{80C229C1-AB07-456A-989B-7D428168B3B0}" presName="iconBgRect" presStyleLbl="bgShp" presStyleIdx="1" presStyleCnt="5"/>
      <dgm:spPr/>
    </dgm:pt>
    <dgm:pt modelId="{36339B8B-282D-40B2-9AA5-3C2846D52820}" type="pres">
      <dgm:prSet presAssocID="{80C229C1-AB07-456A-989B-7D428168B3B0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pen Quotation Mark"/>
        </a:ext>
      </dgm:extLst>
    </dgm:pt>
    <dgm:pt modelId="{294C8E6C-3F4F-4267-87C5-181A8FAC8BF5}" type="pres">
      <dgm:prSet presAssocID="{80C229C1-AB07-456A-989B-7D428168B3B0}" presName="spaceRect" presStyleCnt="0"/>
      <dgm:spPr/>
    </dgm:pt>
    <dgm:pt modelId="{4008BC22-D041-4EBA-97CC-7606F2A4F181}" type="pres">
      <dgm:prSet presAssocID="{80C229C1-AB07-456A-989B-7D428168B3B0}" presName="textRect" presStyleLbl="revTx" presStyleIdx="1" presStyleCnt="5">
        <dgm:presLayoutVars>
          <dgm:chMax val="1"/>
          <dgm:chPref val="1"/>
        </dgm:presLayoutVars>
      </dgm:prSet>
      <dgm:spPr/>
    </dgm:pt>
    <dgm:pt modelId="{08C98B41-F140-4DAA-9B02-66E8D327BFB6}" type="pres">
      <dgm:prSet presAssocID="{5478F6DA-50B1-4A38-BAE8-79DEAA1B1D26}" presName="sibTrans" presStyleCnt="0"/>
      <dgm:spPr/>
    </dgm:pt>
    <dgm:pt modelId="{FDDBD77F-B2DE-4DF6-9439-1B6BF8D52769}" type="pres">
      <dgm:prSet presAssocID="{97726E84-2DB7-4022-AC2A-D8737491DE2B}" presName="compNode" presStyleCnt="0"/>
      <dgm:spPr/>
    </dgm:pt>
    <dgm:pt modelId="{577A7030-4FAA-44BE-9699-219CCA91312F}" type="pres">
      <dgm:prSet presAssocID="{97726E84-2DB7-4022-AC2A-D8737491DE2B}" presName="iconBgRect" presStyleLbl="bgShp" presStyleIdx="2" presStyleCnt="5"/>
      <dgm:spPr/>
    </dgm:pt>
    <dgm:pt modelId="{AB2A6A73-832C-45E4-A8AE-991F8135E1D0}" type="pres">
      <dgm:prSet presAssocID="{97726E84-2DB7-4022-AC2A-D8737491DE2B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oard Room"/>
        </a:ext>
      </dgm:extLst>
    </dgm:pt>
    <dgm:pt modelId="{3C3B1840-B953-443E-A0B5-D7A405EFB08F}" type="pres">
      <dgm:prSet presAssocID="{97726E84-2DB7-4022-AC2A-D8737491DE2B}" presName="spaceRect" presStyleCnt="0"/>
      <dgm:spPr/>
    </dgm:pt>
    <dgm:pt modelId="{A041A617-9977-4973-9A05-4D525D84CA8C}" type="pres">
      <dgm:prSet presAssocID="{97726E84-2DB7-4022-AC2A-D8737491DE2B}" presName="textRect" presStyleLbl="revTx" presStyleIdx="2" presStyleCnt="5">
        <dgm:presLayoutVars>
          <dgm:chMax val="1"/>
          <dgm:chPref val="1"/>
        </dgm:presLayoutVars>
      </dgm:prSet>
      <dgm:spPr/>
    </dgm:pt>
    <dgm:pt modelId="{7374B7FD-F3F1-49C9-BA8C-901B614F429C}" type="pres">
      <dgm:prSet presAssocID="{4D866081-3A94-4530-B0A6-ACD39A3225DB}" presName="sibTrans" presStyleCnt="0"/>
      <dgm:spPr/>
    </dgm:pt>
    <dgm:pt modelId="{7250EF41-E730-4D32-ABE9-3C52B389C27B}" type="pres">
      <dgm:prSet presAssocID="{A99D2F69-0096-44C1-951A-2CBAFDD41ADF}" presName="compNode" presStyleCnt="0"/>
      <dgm:spPr/>
    </dgm:pt>
    <dgm:pt modelId="{36ADDD30-51FD-4126-8A48-AAE0E0EFAF03}" type="pres">
      <dgm:prSet presAssocID="{A99D2F69-0096-44C1-951A-2CBAFDD41ADF}" presName="iconBgRect" presStyleLbl="bgShp" presStyleIdx="3" presStyleCnt="5"/>
      <dgm:spPr/>
    </dgm:pt>
    <dgm:pt modelId="{36FB1841-9DBE-4EAE-8452-B72A6EB4D0D5}" type="pres">
      <dgm:prSet presAssocID="{A99D2F69-0096-44C1-951A-2CBAFDD41ADF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rular"/>
        </a:ext>
      </dgm:extLst>
    </dgm:pt>
    <dgm:pt modelId="{FF9FDBAB-6979-48F7-8347-E422CDBA2F03}" type="pres">
      <dgm:prSet presAssocID="{A99D2F69-0096-44C1-951A-2CBAFDD41ADF}" presName="spaceRect" presStyleCnt="0"/>
      <dgm:spPr/>
    </dgm:pt>
    <dgm:pt modelId="{904AEDF3-755C-4299-878B-0CA6D6CDB5E7}" type="pres">
      <dgm:prSet presAssocID="{A99D2F69-0096-44C1-951A-2CBAFDD41ADF}" presName="textRect" presStyleLbl="revTx" presStyleIdx="3" presStyleCnt="5">
        <dgm:presLayoutVars>
          <dgm:chMax val="1"/>
          <dgm:chPref val="1"/>
        </dgm:presLayoutVars>
      </dgm:prSet>
      <dgm:spPr/>
    </dgm:pt>
    <dgm:pt modelId="{A67FC1B0-9987-4378-AF45-D93DCB6BB56B}" type="pres">
      <dgm:prSet presAssocID="{98C8E3A2-B51F-42E7-854D-C882A8C8C629}" presName="sibTrans" presStyleCnt="0"/>
      <dgm:spPr/>
    </dgm:pt>
    <dgm:pt modelId="{7F45C836-657E-4890-B96E-879492F2EFC6}" type="pres">
      <dgm:prSet presAssocID="{D1240766-5790-4A04-A51F-BCDE5B58790E}" presName="compNode" presStyleCnt="0"/>
      <dgm:spPr/>
    </dgm:pt>
    <dgm:pt modelId="{4DF1FF6C-0142-4181-8877-55BF8EC6681F}" type="pres">
      <dgm:prSet presAssocID="{D1240766-5790-4A04-A51F-BCDE5B58790E}" presName="iconBgRect" presStyleLbl="bgShp" presStyleIdx="4" presStyleCnt="5"/>
      <dgm:spPr/>
    </dgm:pt>
    <dgm:pt modelId="{3EE5FC8F-23F2-4D4D-A8E4-FE301DF29D9A}" type="pres">
      <dgm:prSet presAssocID="{D1240766-5790-4A04-A51F-BCDE5B58790E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Şef"/>
        </a:ext>
      </dgm:extLst>
    </dgm:pt>
    <dgm:pt modelId="{9636DC22-3615-43A7-B33A-1BE23868369D}" type="pres">
      <dgm:prSet presAssocID="{D1240766-5790-4A04-A51F-BCDE5B58790E}" presName="spaceRect" presStyleCnt="0"/>
      <dgm:spPr/>
    </dgm:pt>
    <dgm:pt modelId="{2998007C-CC4A-46E3-B6BD-CC3547E37F36}" type="pres">
      <dgm:prSet presAssocID="{D1240766-5790-4A04-A51F-BCDE5B58790E}" presName="textRect" presStyleLbl="revTx" presStyleIdx="4" presStyleCnt="5">
        <dgm:presLayoutVars>
          <dgm:chMax val="1"/>
          <dgm:chPref val="1"/>
        </dgm:presLayoutVars>
      </dgm:prSet>
      <dgm:spPr/>
    </dgm:pt>
  </dgm:ptLst>
  <dgm:cxnLst>
    <dgm:cxn modelId="{494E3609-00A6-4EFC-A7D0-08C483C41655}" type="presOf" srcId="{80C229C1-AB07-456A-989B-7D428168B3B0}" destId="{4008BC22-D041-4EBA-97CC-7606F2A4F181}" srcOrd="0" destOrd="0" presId="urn:microsoft.com/office/officeart/2018/5/layout/IconCircleLabelList"/>
    <dgm:cxn modelId="{7864AE0E-69C1-403C-81FA-ABB50F11A727}" type="presOf" srcId="{EA4C4B2D-1BDE-4D0E-BD66-DB0B641872B0}" destId="{11148958-125B-48D9-B88C-EAF41C39A790}" srcOrd="0" destOrd="0" presId="urn:microsoft.com/office/officeart/2018/5/layout/IconCircleLabelList"/>
    <dgm:cxn modelId="{1016CA13-87C3-4C24-A8FC-B0F5C03EEDA2}" type="presOf" srcId="{A99D2F69-0096-44C1-951A-2CBAFDD41ADF}" destId="{904AEDF3-755C-4299-878B-0CA6D6CDB5E7}" srcOrd="0" destOrd="0" presId="urn:microsoft.com/office/officeart/2018/5/layout/IconCircleLabelList"/>
    <dgm:cxn modelId="{54CD3519-347A-4117-B601-C685AC29E461}" srcId="{EA4C4B2D-1BDE-4D0E-BD66-DB0B641872B0}" destId="{80C229C1-AB07-456A-989B-7D428168B3B0}" srcOrd="1" destOrd="0" parTransId="{51656218-F535-4D04-B4C3-41BF96B091D0}" sibTransId="{5478F6DA-50B1-4A38-BAE8-79DEAA1B1D26}"/>
    <dgm:cxn modelId="{D409462B-703D-473C-97AF-359EB35D7C9C}" srcId="{EA4C4B2D-1BDE-4D0E-BD66-DB0B641872B0}" destId="{97726E84-2DB7-4022-AC2A-D8737491DE2B}" srcOrd="2" destOrd="0" parTransId="{747AFCEA-C327-4BEF-9E77-3A12FD2E7AD4}" sibTransId="{4D866081-3A94-4530-B0A6-ACD39A3225DB}"/>
    <dgm:cxn modelId="{D4570F59-6C6B-4889-B4F1-90E7FE591D16}" type="presOf" srcId="{D1240766-5790-4A04-A51F-BCDE5B58790E}" destId="{2998007C-CC4A-46E3-B6BD-CC3547E37F36}" srcOrd="0" destOrd="0" presId="urn:microsoft.com/office/officeart/2018/5/layout/IconCircleLabelList"/>
    <dgm:cxn modelId="{AB1B515E-8A19-4B77-8C07-91FC10429BCF}" type="presOf" srcId="{97726E84-2DB7-4022-AC2A-D8737491DE2B}" destId="{A041A617-9977-4973-9A05-4D525D84CA8C}" srcOrd="0" destOrd="0" presId="urn:microsoft.com/office/officeart/2018/5/layout/IconCircleLabelList"/>
    <dgm:cxn modelId="{CDA9399E-C320-4478-ACB1-C232A018C72E}" srcId="{EA4C4B2D-1BDE-4D0E-BD66-DB0B641872B0}" destId="{A99D2F69-0096-44C1-951A-2CBAFDD41ADF}" srcOrd="3" destOrd="0" parTransId="{0A1140D1-B02A-440A-B5EB-3C194B5A5922}" sibTransId="{98C8E3A2-B51F-42E7-854D-C882A8C8C629}"/>
    <dgm:cxn modelId="{0FF69BA7-50B1-4793-B2B9-0CA8F54656B0}" srcId="{EA4C4B2D-1BDE-4D0E-BD66-DB0B641872B0}" destId="{D7D36A74-BA1D-43B8-A59F-0840537B8C4A}" srcOrd="0" destOrd="0" parTransId="{69614E23-FF9C-4242-A7F8-EEE176E7D194}" sibTransId="{30C98B74-4B8E-4526-B346-8D073476EB71}"/>
    <dgm:cxn modelId="{88BC25E7-1F57-42F3-BCEF-8D4F76B638AF}" type="presOf" srcId="{D7D36A74-BA1D-43B8-A59F-0840537B8C4A}" destId="{86AF42B8-7A44-4430-B350-1DCBC45E9B5C}" srcOrd="0" destOrd="0" presId="urn:microsoft.com/office/officeart/2018/5/layout/IconCircleLabelList"/>
    <dgm:cxn modelId="{CE0A07F0-B3B5-4E83-B726-95330135A2D5}" srcId="{EA4C4B2D-1BDE-4D0E-BD66-DB0B641872B0}" destId="{D1240766-5790-4A04-A51F-BCDE5B58790E}" srcOrd="4" destOrd="0" parTransId="{525B207E-8364-43BD-BE0C-7733906898F0}" sibTransId="{BAEFA246-7147-401C-9C04-399DCC823F1A}"/>
    <dgm:cxn modelId="{18E1A877-2583-47A2-8F89-BA05DF4279D3}" type="presParOf" srcId="{11148958-125B-48D9-B88C-EAF41C39A790}" destId="{15FD0116-49B8-496B-8AC3-203019642319}" srcOrd="0" destOrd="0" presId="urn:microsoft.com/office/officeart/2018/5/layout/IconCircleLabelList"/>
    <dgm:cxn modelId="{14716EFF-C7AE-4E8F-A982-012D4C7B101E}" type="presParOf" srcId="{15FD0116-49B8-496B-8AC3-203019642319}" destId="{591CA3E1-E86A-4C41-9663-53DB3C1BB3BC}" srcOrd="0" destOrd="0" presId="urn:microsoft.com/office/officeart/2018/5/layout/IconCircleLabelList"/>
    <dgm:cxn modelId="{AD495F91-8603-46C0-8FEC-BE63D848803D}" type="presParOf" srcId="{15FD0116-49B8-496B-8AC3-203019642319}" destId="{740E759A-D375-4AFE-9F3D-0C7A29BEBAB2}" srcOrd="1" destOrd="0" presId="urn:microsoft.com/office/officeart/2018/5/layout/IconCircleLabelList"/>
    <dgm:cxn modelId="{E7E6454E-AD04-4F78-8477-A5F1D8BB0712}" type="presParOf" srcId="{15FD0116-49B8-496B-8AC3-203019642319}" destId="{ED2401EF-8EC5-42EE-B6E0-A3F767BE3761}" srcOrd="2" destOrd="0" presId="urn:microsoft.com/office/officeart/2018/5/layout/IconCircleLabelList"/>
    <dgm:cxn modelId="{154E603C-8BC5-4782-A524-FA71BE494278}" type="presParOf" srcId="{15FD0116-49B8-496B-8AC3-203019642319}" destId="{86AF42B8-7A44-4430-B350-1DCBC45E9B5C}" srcOrd="3" destOrd="0" presId="urn:microsoft.com/office/officeart/2018/5/layout/IconCircleLabelList"/>
    <dgm:cxn modelId="{1A0F8927-2821-4B7D-B8C1-8D9F35656564}" type="presParOf" srcId="{11148958-125B-48D9-B88C-EAF41C39A790}" destId="{FED0250A-E44F-4321-A1B6-1304DFB748C6}" srcOrd="1" destOrd="0" presId="urn:microsoft.com/office/officeart/2018/5/layout/IconCircleLabelList"/>
    <dgm:cxn modelId="{DA40F7BC-FE6B-42ED-A854-7BE4E541F69F}" type="presParOf" srcId="{11148958-125B-48D9-B88C-EAF41C39A790}" destId="{62255D4D-3F11-4D2C-B63A-05EA0561ED61}" srcOrd="2" destOrd="0" presId="urn:microsoft.com/office/officeart/2018/5/layout/IconCircleLabelList"/>
    <dgm:cxn modelId="{3E784249-A444-4EB4-9980-CA95199AFEE4}" type="presParOf" srcId="{62255D4D-3F11-4D2C-B63A-05EA0561ED61}" destId="{52889F49-FD23-4E02-AE04-4908548FBEA3}" srcOrd="0" destOrd="0" presId="urn:microsoft.com/office/officeart/2018/5/layout/IconCircleLabelList"/>
    <dgm:cxn modelId="{13DC9232-DD3D-4F13-9961-392EDEA6FB65}" type="presParOf" srcId="{62255D4D-3F11-4D2C-B63A-05EA0561ED61}" destId="{36339B8B-282D-40B2-9AA5-3C2846D52820}" srcOrd="1" destOrd="0" presId="urn:microsoft.com/office/officeart/2018/5/layout/IconCircleLabelList"/>
    <dgm:cxn modelId="{827CFD1A-C3C6-46D2-B815-0BA1ABCD549E}" type="presParOf" srcId="{62255D4D-3F11-4D2C-B63A-05EA0561ED61}" destId="{294C8E6C-3F4F-4267-87C5-181A8FAC8BF5}" srcOrd="2" destOrd="0" presId="urn:microsoft.com/office/officeart/2018/5/layout/IconCircleLabelList"/>
    <dgm:cxn modelId="{99BB2A7E-EA7A-4AA0-8D1F-83423A8B8FC1}" type="presParOf" srcId="{62255D4D-3F11-4D2C-B63A-05EA0561ED61}" destId="{4008BC22-D041-4EBA-97CC-7606F2A4F181}" srcOrd="3" destOrd="0" presId="urn:microsoft.com/office/officeart/2018/5/layout/IconCircleLabelList"/>
    <dgm:cxn modelId="{6308FE22-654D-452D-9E59-F42430C8A6DD}" type="presParOf" srcId="{11148958-125B-48D9-B88C-EAF41C39A790}" destId="{08C98B41-F140-4DAA-9B02-66E8D327BFB6}" srcOrd="3" destOrd="0" presId="urn:microsoft.com/office/officeart/2018/5/layout/IconCircleLabelList"/>
    <dgm:cxn modelId="{4FDF7467-C48F-4DFE-8695-0BADFFB20920}" type="presParOf" srcId="{11148958-125B-48D9-B88C-EAF41C39A790}" destId="{FDDBD77F-B2DE-4DF6-9439-1B6BF8D52769}" srcOrd="4" destOrd="0" presId="urn:microsoft.com/office/officeart/2018/5/layout/IconCircleLabelList"/>
    <dgm:cxn modelId="{C475D64F-2568-4328-9C2D-BF69C57DA312}" type="presParOf" srcId="{FDDBD77F-B2DE-4DF6-9439-1B6BF8D52769}" destId="{577A7030-4FAA-44BE-9699-219CCA91312F}" srcOrd="0" destOrd="0" presId="urn:microsoft.com/office/officeart/2018/5/layout/IconCircleLabelList"/>
    <dgm:cxn modelId="{183F3846-140B-4DAB-8F65-3494D472FDF3}" type="presParOf" srcId="{FDDBD77F-B2DE-4DF6-9439-1B6BF8D52769}" destId="{AB2A6A73-832C-45E4-A8AE-991F8135E1D0}" srcOrd="1" destOrd="0" presId="urn:microsoft.com/office/officeart/2018/5/layout/IconCircleLabelList"/>
    <dgm:cxn modelId="{A1E6694C-CA28-4921-94B4-873131DB97D5}" type="presParOf" srcId="{FDDBD77F-B2DE-4DF6-9439-1B6BF8D52769}" destId="{3C3B1840-B953-443E-A0B5-D7A405EFB08F}" srcOrd="2" destOrd="0" presId="urn:microsoft.com/office/officeart/2018/5/layout/IconCircleLabelList"/>
    <dgm:cxn modelId="{A896CD77-4425-4397-9FF2-612F47372071}" type="presParOf" srcId="{FDDBD77F-B2DE-4DF6-9439-1B6BF8D52769}" destId="{A041A617-9977-4973-9A05-4D525D84CA8C}" srcOrd="3" destOrd="0" presId="urn:microsoft.com/office/officeart/2018/5/layout/IconCircleLabelList"/>
    <dgm:cxn modelId="{2D17D2B7-BD22-465F-BDFA-01088DB3C864}" type="presParOf" srcId="{11148958-125B-48D9-B88C-EAF41C39A790}" destId="{7374B7FD-F3F1-49C9-BA8C-901B614F429C}" srcOrd="5" destOrd="0" presId="urn:microsoft.com/office/officeart/2018/5/layout/IconCircleLabelList"/>
    <dgm:cxn modelId="{E7BC30B0-A2E0-4E9F-B4A0-12CFECE126E6}" type="presParOf" srcId="{11148958-125B-48D9-B88C-EAF41C39A790}" destId="{7250EF41-E730-4D32-ABE9-3C52B389C27B}" srcOrd="6" destOrd="0" presId="urn:microsoft.com/office/officeart/2018/5/layout/IconCircleLabelList"/>
    <dgm:cxn modelId="{475CDDDA-5A2D-4E66-8156-D54D9B4918E8}" type="presParOf" srcId="{7250EF41-E730-4D32-ABE9-3C52B389C27B}" destId="{36ADDD30-51FD-4126-8A48-AAE0E0EFAF03}" srcOrd="0" destOrd="0" presId="urn:microsoft.com/office/officeart/2018/5/layout/IconCircleLabelList"/>
    <dgm:cxn modelId="{2ACA29E3-36A2-4459-B7FC-35DCE19CA280}" type="presParOf" srcId="{7250EF41-E730-4D32-ABE9-3C52B389C27B}" destId="{36FB1841-9DBE-4EAE-8452-B72A6EB4D0D5}" srcOrd="1" destOrd="0" presId="urn:microsoft.com/office/officeart/2018/5/layout/IconCircleLabelList"/>
    <dgm:cxn modelId="{A5A4271F-17F5-4412-B3F9-5AF71D3E9B35}" type="presParOf" srcId="{7250EF41-E730-4D32-ABE9-3C52B389C27B}" destId="{FF9FDBAB-6979-48F7-8347-E422CDBA2F03}" srcOrd="2" destOrd="0" presId="urn:microsoft.com/office/officeart/2018/5/layout/IconCircleLabelList"/>
    <dgm:cxn modelId="{C8297CF6-611A-4CA8-A543-48E58FFE27FC}" type="presParOf" srcId="{7250EF41-E730-4D32-ABE9-3C52B389C27B}" destId="{904AEDF3-755C-4299-878B-0CA6D6CDB5E7}" srcOrd="3" destOrd="0" presId="urn:microsoft.com/office/officeart/2018/5/layout/IconCircleLabelList"/>
    <dgm:cxn modelId="{CE141C7F-ADC1-439B-AE9F-B2B027535336}" type="presParOf" srcId="{11148958-125B-48D9-B88C-EAF41C39A790}" destId="{A67FC1B0-9987-4378-AF45-D93DCB6BB56B}" srcOrd="7" destOrd="0" presId="urn:microsoft.com/office/officeart/2018/5/layout/IconCircleLabelList"/>
    <dgm:cxn modelId="{2D82A7A1-9789-4E59-B166-52791F703784}" type="presParOf" srcId="{11148958-125B-48D9-B88C-EAF41C39A790}" destId="{7F45C836-657E-4890-B96E-879492F2EFC6}" srcOrd="8" destOrd="0" presId="urn:microsoft.com/office/officeart/2018/5/layout/IconCircleLabelList"/>
    <dgm:cxn modelId="{B526EC64-FB71-42FD-AB93-B76115DB54B6}" type="presParOf" srcId="{7F45C836-657E-4890-B96E-879492F2EFC6}" destId="{4DF1FF6C-0142-4181-8877-55BF8EC6681F}" srcOrd="0" destOrd="0" presId="urn:microsoft.com/office/officeart/2018/5/layout/IconCircleLabelList"/>
    <dgm:cxn modelId="{FBAC1ED3-FA53-4987-A283-2E33E34B5C6F}" type="presParOf" srcId="{7F45C836-657E-4890-B96E-879492F2EFC6}" destId="{3EE5FC8F-23F2-4D4D-A8E4-FE301DF29D9A}" srcOrd="1" destOrd="0" presId="urn:microsoft.com/office/officeart/2018/5/layout/IconCircleLabelList"/>
    <dgm:cxn modelId="{02BC8107-E2F3-403C-ACD2-F4EEB53838BB}" type="presParOf" srcId="{7F45C836-657E-4890-B96E-879492F2EFC6}" destId="{9636DC22-3615-43A7-B33A-1BE23868369D}" srcOrd="2" destOrd="0" presId="urn:microsoft.com/office/officeart/2018/5/layout/IconCircleLabelList"/>
    <dgm:cxn modelId="{F6787ED3-30FF-4AB7-BE93-8C9B41921E53}" type="presParOf" srcId="{7F45C836-657E-4890-B96E-879492F2EFC6}" destId="{2998007C-CC4A-46E3-B6BD-CC3547E37F36}" srcOrd="3" destOrd="0" presId="urn:microsoft.com/office/officeart/2018/5/layout/IconCircle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50752CF9-55D7-4E1E-A5C1-0B2110B74B45}" type="doc">
      <dgm:prSet loTypeId="urn:microsoft.com/office/officeart/2005/8/layout/default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F717AACC-AE8C-419F-A35B-6049180EA81D}">
      <dgm:prSet/>
      <dgm:spPr/>
      <dgm:t>
        <a:bodyPr/>
        <a:lstStyle/>
        <a:p>
          <a:r>
            <a:rPr lang="tr-TR"/>
            <a:t>Belli bir konunun farklı iki ayrı grup tarafından lehine veya aleyhine tartışılmasıdır.</a:t>
          </a:r>
          <a:endParaRPr lang="en-US"/>
        </a:p>
      </dgm:t>
    </dgm:pt>
    <dgm:pt modelId="{E134FC5C-941B-4390-AB10-85336AA20710}" type="parTrans" cxnId="{57040AFF-D572-444E-99A5-A16EE846ED60}">
      <dgm:prSet/>
      <dgm:spPr/>
      <dgm:t>
        <a:bodyPr/>
        <a:lstStyle/>
        <a:p>
          <a:endParaRPr lang="en-US"/>
        </a:p>
      </dgm:t>
    </dgm:pt>
    <dgm:pt modelId="{072A4F69-9058-4863-B393-BA1597645960}" type="sibTrans" cxnId="{57040AFF-D572-444E-99A5-A16EE846ED60}">
      <dgm:prSet/>
      <dgm:spPr/>
      <dgm:t>
        <a:bodyPr/>
        <a:lstStyle/>
        <a:p>
          <a:endParaRPr lang="en-US"/>
        </a:p>
      </dgm:t>
    </dgm:pt>
    <dgm:pt modelId="{AB6A39DF-C884-4508-8DD3-E38544E1CEB1}">
      <dgm:prSet/>
      <dgm:spPr/>
      <dgm:t>
        <a:bodyPr/>
        <a:lstStyle/>
        <a:p>
          <a:r>
            <a:rPr lang="tr-TR"/>
            <a:t>Münazara için genellikle üçer yada dörder kişilik iki grup kurulur.</a:t>
          </a:r>
          <a:endParaRPr lang="en-US"/>
        </a:p>
      </dgm:t>
    </dgm:pt>
    <dgm:pt modelId="{15ED377D-F1C1-4897-95A1-59BB325EF152}" type="parTrans" cxnId="{991BA445-F73C-40F8-B6EB-EA0E5F03D81E}">
      <dgm:prSet/>
      <dgm:spPr/>
      <dgm:t>
        <a:bodyPr/>
        <a:lstStyle/>
        <a:p>
          <a:endParaRPr lang="en-US"/>
        </a:p>
      </dgm:t>
    </dgm:pt>
    <dgm:pt modelId="{C891884E-C6E0-485A-A2DA-AEE591415633}" type="sibTrans" cxnId="{991BA445-F73C-40F8-B6EB-EA0E5F03D81E}">
      <dgm:prSet/>
      <dgm:spPr/>
      <dgm:t>
        <a:bodyPr/>
        <a:lstStyle/>
        <a:p>
          <a:endParaRPr lang="en-US"/>
        </a:p>
      </dgm:t>
    </dgm:pt>
    <dgm:pt modelId="{AC4BA2AE-EF03-4078-AA7B-E1688BFE532B}">
      <dgm:prSet/>
      <dgm:spPr/>
      <dgm:t>
        <a:bodyPr/>
        <a:lstStyle/>
        <a:p>
          <a:r>
            <a:rPr lang="tr-TR"/>
            <a:t>Her grubun belli birer süresi varıdır. Ve bu sürede kendi görüşlerini savunarak karşı tarafı çürütürler.</a:t>
          </a:r>
          <a:endParaRPr lang="en-US"/>
        </a:p>
      </dgm:t>
    </dgm:pt>
    <dgm:pt modelId="{71049A17-B9E8-4F46-AAFA-780FCCEB9BB2}" type="parTrans" cxnId="{0396DAB6-61A5-4563-A8A8-B4B84D50627E}">
      <dgm:prSet/>
      <dgm:spPr/>
      <dgm:t>
        <a:bodyPr/>
        <a:lstStyle/>
        <a:p>
          <a:endParaRPr lang="en-US"/>
        </a:p>
      </dgm:t>
    </dgm:pt>
    <dgm:pt modelId="{2878DB66-1BBC-4626-A228-11C54AF2025A}" type="sibTrans" cxnId="{0396DAB6-61A5-4563-A8A8-B4B84D50627E}">
      <dgm:prSet/>
      <dgm:spPr/>
      <dgm:t>
        <a:bodyPr/>
        <a:lstStyle/>
        <a:p>
          <a:endParaRPr lang="en-US"/>
        </a:p>
      </dgm:t>
    </dgm:pt>
    <dgm:pt modelId="{ED5EA50C-D98A-48DB-B15E-D6E89E168AD5}">
      <dgm:prSet/>
      <dgm:spPr/>
      <dgm:t>
        <a:bodyPr/>
        <a:lstStyle/>
        <a:p>
          <a:r>
            <a:rPr lang="tr-TR"/>
            <a:t>Gruplardan birisi işlenecek konuya olumlu, diğeri ise olumsuz yönden savunur. Yani bir grup “tez”, diğer grup ise “antitez” i alır.</a:t>
          </a:r>
          <a:endParaRPr lang="en-US"/>
        </a:p>
      </dgm:t>
    </dgm:pt>
    <dgm:pt modelId="{C9166287-FA76-47B9-B6B8-401BB6864052}" type="parTrans" cxnId="{E65A2A2A-2B2D-4D56-999B-F7D9D06F66BF}">
      <dgm:prSet/>
      <dgm:spPr/>
      <dgm:t>
        <a:bodyPr/>
        <a:lstStyle/>
        <a:p>
          <a:endParaRPr lang="en-US"/>
        </a:p>
      </dgm:t>
    </dgm:pt>
    <dgm:pt modelId="{5D58BA5A-9B03-4510-99B4-8B2B56D94DF5}" type="sibTrans" cxnId="{E65A2A2A-2B2D-4D56-999B-F7D9D06F66BF}">
      <dgm:prSet/>
      <dgm:spPr/>
      <dgm:t>
        <a:bodyPr/>
        <a:lstStyle/>
        <a:p>
          <a:endParaRPr lang="en-US"/>
        </a:p>
      </dgm:t>
    </dgm:pt>
    <dgm:pt modelId="{42E3124C-C0A7-49DC-B52E-13A40F876F14}">
      <dgm:prSet/>
      <dgm:spPr/>
      <dgm:t>
        <a:bodyPr/>
        <a:lstStyle/>
        <a:p>
          <a:r>
            <a:rPr lang="tr-TR"/>
            <a:t>Münazarada yazılı metne bakarak okuma olmaz.</a:t>
          </a:r>
          <a:endParaRPr lang="en-US"/>
        </a:p>
      </dgm:t>
    </dgm:pt>
    <dgm:pt modelId="{CE481A23-7B90-479D-A275-78BCDD10EA3E}" type="parTrans" cxnId="{8319473B-D71B-4488-BF86-21351F1352A2}">
      <dgm:prSet/>
      <dgm:spPr/>
      <dgm:t>
        <a:bodyPr/>
        <a:lstStyle/>
        <a:p>
          <a:endParaRPr lang="en-US"/>
        </a:p>
      </dgm:t>
    </dgm:pt>
    <dgm:pt modelId="{66CB4A5B-7B32-4CBD-B558-307AA23344D4}" type="sibTrans" cxnId="{8319473B-D71B-4488-BF86-21351F1352A2}">
      <dgm:prSet/>
      <dgm:spPr/>
      <dgm:t>
        <a:bodyPr/>
        <a:lstStyle/>
        <a:p>
          <a:endParaRPr lang="en-US"/>
        </a:p>
      </dgm:t>
    </dgm:pt>
    <dgm:pt modelId="{2A7423BD-D5B9-43C5-8FF3-CA96D493B45D}">
      <dgm:prSet/>
      <dgm:spPr/>
      <dgm:t>
        <a:bodyPr/>
        <a:lstStyle/>
        <a:p>
          <a:r>
            <a:rPr lang="tr-TR"/>
            <a:t>Gruptaki her kişi aynı alt konuyu savunamaz</a:t>
          </a:r>
          <a:endParaRPr lang="en-US"/>
        </a:p>
      </dgm:t>
    </dgm:pt>
    <dgm:pt modelId="{353669EA-20F4-4CEE-9D90-21614EB79473}" type="parTrans" cxnId="{70074A3C-47A1-485C-B526-89FB5F8D5A74}">
      <dgm:prSet/>
      <dgm:spPr/>
      <dgm:t>
        <a:bodyPr/>
        <a:lstStyle/>
        <a:p>
          <a:endParaRPr lang="en-US"/>
        </a:p>
      </dgm:t>
    </dgm:pt>
    <dgm:pt modelId="{3341D468-0DE1-4409-B1E9-934562BC4CDD}" type="sibTrans" cxnId="{70074A3C-47A1-485C-B526-89FB5F8D5A74}">
      <dgm:prSet/>
      <dgm:spPr/>
      <dgm:t>
        <a:bodyPr/>
        <a:lstStyle/>
        <a:p>
          <a:endParaRPr lang="en-US"/>
        </a:p>
      </dgm:t>
    </dgm:pt>
    <dgm:pt modelId="{07C93EBD-DD2B-7C4E-A4B2-7B28D8827D4B}" type="pres">
      <dgm:prSet presAssocID="{50752CF9-55D7-4E1E-A5C1-0B2110B74B45}" presName="diagram" presStyleCnt="0">
        <dgm:presLayoutVars>
          <dgm:dir/>
          <dgm:resizeHandles val="exact"/>
        </dgm:presLayoutVars>
      </dgm:prSet>
      <dgm:spPr/>
    </dgm:pt>
    <dgm:pt modelId="{C7232EBC-2A25-AE4B-91B4-313D0D9284E0}" type="pres">
      <dgm:prSet presAssocID="{F717AACC-AE8C-419F-A35B-6049180EA81D}" presName="node" presStyleLbl="node1" presStyleIdx="0" presStyleCnt="6">
        <dgm:presLayoutVars>
          <dgm:bulletEnabled val="1"/>
        </dgm:presLayoutVars>
      </dgm:prSet>
      <dgm:spPr/>
    </dgm:pt>
    <dgm:pt modelId="{227994C5-2BA7-CF4F-B38C-34E905242CEC}" type="pres">
      <dgm:prSet presAssocID="{072A4F69-9058-4863-B393-BA1597645960}" presName="sibTrans" presStyleCnt="0"/>
      <dgm:spPr/>
    </dgm:pt>
    <dgm:pt modelId="{8FBB8072-37A5-094C-831C-FE88009E1137}" type="pres">
      <dgm:prSet presAssocID="{AB6A39DF-C884-4508-8DD3-E38544E1CEB1}" presName="node" presStyleLbl="node1" presStyleIdx="1" presStyleCnt="6">
        <dgm:presLayoutVars>
          <dgm:bulletEnabled val="1"/>
        </dgm:presLayoutVars>
      </dgm:prSet>
      <dgm:spPr/>
    </dgm:pt>
    <dgm:pt modelId="{A0F8CEFE-C558-F84E-B088-83CED9DE55CA}" type="pres">
      <dgm:prSet presAssocID="{C891884E-C6E0-485A-A2DA-AEE591415633}" presName="sibTrans" presStyleCnt="0"/>
      <dgm:spPr/>
    </dgm:pt>
    <dgm:pt modelId="{E57939C4-D36F-774E-83AF-74B02FAB62BB}" type="pres">
      <dgm:prSet presAssocID="{AC4BA2AE-EF03-4078-AA7B-E1688BFE532B}" presName="node" presStyleLbl="node1" presStyleIdx="2" presStyleCnt="6">
        <dgm:presLayoutVars>
          <dgm:bulletEnabled val="1"/>
        </dgm:presLayoutVars>
      </dgm:prSet>
      <dgm:spPr/>
    </dgm:pt>
    <dgm:pt modelId="{296B5059-4BB3-824E-A61A-021836C4B417}" type="pres">
      <dgm:prSet presAssocID="{2878DB66-1BBC-4626-A228-11C54AF2025A}" presName="sibTrans" presStyleCnt="0"/>
      <dgm:spPr/>
    </dgm:pt>
    <dgm:pt modelId="{EDFAB4C2-57A2-1245-AE42-DCD95DCD91E4}" type="pres">
      <dgm:prSet presAssocID="{ED5EA50C-D98A-48DB-B15E-D6E89E168AD5}" presName="node" presStyleLbl="node1" presStyleIdx="3" presStyleCnt="6">
        <dgm:presLayoutVars>
          <dgm:bulletEnabled val="1"/>
        </dgm:presLayoutVars>
      </dgm:prSet>
      <dgm:spPr/>
    </dgm:pt>
    <dgm:pt modelId="{736D5C69-3AD5-7949-99A1-C39304C2B9AD}" type="pres">
      <dgm:prSet presAssocID="{5D58BA5A-9B03-4510-99B4-8B2B56D94DF5}" presName="sibTrans" presStyleCnt="0"/>
      <dgm:spPr/>
    </dgm:pt>
    <dgm:pt modelId="{B8B55D19-4375-0A40-8A3A-CDD93037335D}" type="pres">
      <dgm:prSet presAssocID="{42E3124C-C0A7-49DC-B52E-13A40F876F14}" presName="node" presStyleLbl="node1" presStyleIdx="4" presStyleCnt="6">
        <dgm:presLayoutVars>
          <dgm:bulletEnabled val="1"/>
        </dgm:presLayoutVars>
      </dgm:prSet>
      <dgm:spPr/>
    </dgm:pt>
    <dgm:pt modelId="{4FEF64DC-BB7D-BC4C-BC6F-55780B1BA596}" type="pres">
      <dgm:prSet presAssocID="{66CB4A5B-7B32-4CBD-B558-307AA23344D4}" presName="sibTrans" presStyleCnt="0"/>
      <dgm:spPr/>
    </dgm:pt>
    <dgm:pt modelId="{525BDB1D-181F-AB45-BFF9-E02E91AE7326}" type="pres">
      <dgm:prSet presAssocID="{2A7423BD-D5B9-43C5-8FF3-CA96D493B45D}" presName="node" presStyleLbl="node1" presStyleIdx="5" presStyleCnt="6">
        <dgm:presLayoutVars>
          <dgm:bulletEnabled val="1"/>
        </dgm:presLayoutVars>
      </dgm:prSet>
      <dgm:spPr/>
    </dgm:pt>
  </dgm:ptLst>
  <dgm:cxnLst>
    <dgm:cxn modelId="{B5223A00-B261-5F4C-9350-2DA8E3499A23}" type="presOf" srcId="{AB6A39DF-C884-4508-8DD3-E38544E1CEB1}" destId="{8FBB8072-37A5-094C-831C-FE88009E1137}" srcOrd="0" destOrd="0" presId="urn:microsoft.com/office/officeart/2005/8/layout/default"/>
    <dgm:cxn modelId="{E65A2A2A-2B2D-4D56-999B-F7D9D06F66BF}" srcId="{50752CF9-55D7-4E1E-A5C1-0B2110B74B45}" destId="{ED5EA50C-D98A-48DB-B15E-D6E89E168AD5}" srcOrd="3" destOrd="0" parTransId="{C9166287-FA76-47B9-B6B8-401BB6864052}" sibTransId="{5D58BA5A-9B03-4510-99B4-8B2B56D94DF5}"/>
    <dgm:cxn modelId="{FE5C2338-408B-3545-9B71-4BF9B29AACE1}" type="presOf" srcId="{2A7423BD-D5B9-43C5-8FF3-CA96D493B45D}" destId="{525BDB1D-181F-AB45-BFF9-E02E91AE7326}" srcOrd="0" destOrd="0" presId="urn:microsoft.com/office/officeart/2005/8/layout/default"/>
    <dgm:cxn modelId="{8319473B-D71B-4488-BF86-21351F1352A2}" srcId="{50752CF9-55D7-4E1E-A5C1-0B2110B74B45}" destId="{42E3124C-C0A7-49DC-B52E-13A40F876F14}" srcOrd="4" destOrd="0" parTransId="{CE481A23-7B90-479D-A275-78BCDD10EA3E}" sibTransId="{66CB4A5B-7B32-4CBD-B558-307AA23344D4}"/>
    <dgm:cxn modelId="{70074A3C-47A1-485C-B526-89FB5F8D5A74}" srcId="{50752CF9-55D7-4E1E-A5C1-0B2110B74B45}" destId="{2A7423BD-D5B9-43C5-8FF3-CA96D493B45D}" srcOrd="5" destOrd="0" parTransId="{353669EA-20F4-4CEE-9D90-21614EB79473}" sibTransId="{3341D468-0DE1-4409-B1E9-934562BC4CDD}"/>
    <dgm:cxn modelId="{53A68143-E63C-CD47-903A-C30583DB3B6F}" type="presOf" srcId="{ED5EA50C-D98A-48DB-B15E-D6E89E168AD5}" destId="{EDFAB4C2-57A2-1245-AE42-DCD95DCD91E4}" srcOrd="0" destOrd="0" presId="urn:microsoft.com/office/officeart/2005/8/layout/default"/>
    <dgm:cxn modelId="{991BA445-F73C-40F8-B6EB-EA0E5F03D81E}" srcId="{50752CF9-55D7-4E1E-A5C1-0B2110B74B45}" destId="{AB6A39DF-C884-4508-8DD3-E38544E1CEB1}" srcOrd="1" destOrd="0" parTransId="{15ED377D-F1C1-4897-95A1-59BB325EF152}" sibTransId="{C891884E-C6E0-485A-A2DA-AEE591415633}"/>
    <dgm:cxn modelId="{429CF559-F7BA-7542-8784-56140B592472}" type="presOf" srcId="{42E3124C-C0A7-49DC-B52E-13A40F876F14}" destId="{B8B55D19-4375-0A40-8A3A-CDD93037335D}" srcOrd="0" destOrd="0" presId="urn:microsoft.com/office/officeart/2005/8/layout/default"/>
    <dgm:cxn modelId="{FDD15768-AFF1-CE40-9101-DC20595FEA24}" type="presOf" srcId="{F717AACC-AE8C-419F-A35B-6049180EA81D}" destId="{C7232EBC-2A25-AE4B-91B4-313D0D9284E0}" srcOrd="0" destOrd="0" presId="urn:microsoft.com/office/officeart/2005/8/layout/default"/>
    <dgm:cxn modelId="{FFFA048E-F9DC-0E45-83FD-B18DF8D0F22F}" type="presOf" srcId="{AC4BA2AE-EF03-4078-AA7B-E1688BFE532B}" destId="{E57939C4-D36F-774E-83AF-74B02FAB62BB}" srcOrd="0" destOrd="0" presId="urn:microsoft.com/office/officeart/2005/8/layout/default"/>
    <dgm:cxn modelId="{0396DAB6-61A5-4563-A8A8-B4B84D50627E}" srcId="{50752CF9-55D7-4E1E-A5C1-0B2110B74B45}" destId="{AC4BA2AE-EF03-4078-AA7B-E1688BFE532B}" srcOrd="2" destOrd="0" parTransId="{71049A17-B9E8-4F46-AAFA-780FCCEB9BB2}" sibTransId="{2878DB66-1BBC-4626-A228-11C54AF2025A}"/>
    <dgm:cxn modelId="{FD955DEF-6DA3-ED42-B06A-F732F735CDDD}" type="presOf" srcId="{50752CF9-55D7-4E1E-A5C1-0B2110B74B45}" destId="{07C93EBD-DD2B-7C4E-A4B2-7B28D8827D4B}" srcOrd="0" destOrd="0" presId="urn:microsoft.com/office/officeart/2005/8/layout/default"/>
    <dgm:cxn modelId="{57040AFF-D572-444E-99A5-A16EE846ED60}" srcId="{50752CF9-55D7-4E1E-A5C1-0B2110B74B45}" destId="{F717AACC-AE8C-419F-A35B-6049180EA81D}" srcOrd="0" destOrd="0" parTransId="{E134FC5C-941B-4390-AB10-85336AA20710}" sibTransId="{072A4F69-9058-4863-B393-BA1597645960}"/>
    <dgm:cxn modelId="{65D14EC1-6398-934C-B20C-FE2CC2AA9A5E}" type="presParOf" srcId="{07C93EBD-DD2B-7C4E-A4B2-7B28D8827D4B}" destId="{C7232EBC-2A25-AE4B-91B4-313D0D9284E0}" srcOrd="0" destOrd="0" presId="urn:microsoft.com/office/officeart/2005/8/layout/default"/>
    <dgm:cxn modelId="{2CF1BB5D-44BD-1345-9F13-4A4D44424A5D}" type="presParOf" srcId="{07C93EBD-DD2B-7C4E-A4B2-7B28D8827D4B}" destId="{227994C5-2BA7-CF4F-B38C-34E905242CEC}" srcOrd="1" destOrd="0" presId="urn:microsoft.com/office/officeart/2005/8/layout/default"/>
    <dgm:cxn modelId="{6CB3C8CD-8E31-D440-90DF-5DFE0B8C101D}" type="presParOf" srcId="{07C93EBD-DD2B-7C4E-A4B2-7B28D8827D4B}" destId="{8FBB8072-37A5-094C-831C-FE88009E1137}" srcOrd="2" destOrd="0" presId="urn:microsoft.com/office/officeart/2005/8/layout/default"/>
    <dgm:cxn modelId="{7135FC75-8ADA-A04F-B19E-46182033C9B8}" type="presParOf" srcId="{07C93EBD-DD2B-7C4E-A4B2-7B28D8827D4B}" destId="{A0F8CEFE-C558-F84E-B088-83CED9DE55CA}" srcOrd="3" destOrd="0" presId="urn:microsoft.com/office/officeart/2005/8/layout/default"/>
    <dgm:cxn modelId="{C9A8AD66-8C35-B543-B380-CF4B14004EBA}" type="presParOf" srcId="{07C93EBD-DD2B-7C4E-A4B2-7B28D8827D4B}" destId="{E57939C4-D36F-774E-83AF-74B02FAB62BB}" srcOrd="4" destOrd="0" presId="urn:microsoft.com/office/officeart/2005/8/layout/default"/>
    <dgm:cxn modelId="{BCEBEAB7-83CC-7249-9BF1-7D8F22854BD1}" type="presParOf" srcId="{07C93EBD-DD2B-7C4E-A4B2-7B28D8827D4B}" destId="{296B5059-4BB3-824E-A61A-021836C4B417}" srcOrd="5" destOrd="0" presId="urn:microsoft.com/office/officeart/2005/8/layout/default"/>
    <dgm:cxn modelId="{B87CEB1C-AF5A-E540-8859-094C7F7508ED}" type="presParOf" srcId="{07C93EBD-DD2B-7C4E-A4B2-7B28D8827D4B}" destId="{EDFAB4C2-57A2-1245-AE42-DCD95DCD91E4}" srcOrd="6" destOrd="0" presId="urn:microsoft.com/office/officeart/2005/8/layout/default"/>
    <dgm:cxn modelId="{6B3758F3-FC70-6F49-B09E-015B434C776A}" type="presParOf" srcId="{07C93EBD-DD2B-7C4E-A4B2-7B28D8827D4B}" destId="{736D5C69-3AD5-7949-99A1-C39304C2B9AD}" srcOrd="7" destOrd="0" presId="urn:microsoft.com/office/officeart/2005/8/layout/default"/>
    <dgm:cxn modelId="{883DF937-2450-0A4C-810B-455AD222B05D}" type="presParOf" srcId="{07C93EBD-DD2B-7C4E-A4B2-7B28D8827D4B}" destId="{B8B55D19-4375-0A40-8A3A-CDD93037335D}" srcOrd="8" destOrd="0" presId="urn:microsoft.com/office/officeart/2005/8/layout/default"/>
    <dgm:cxn modelId="{9401E052-DDAF-E443-9B75-2B7463D3EEED}" type="presParOf" srcId="{07C93EBD-DD2B-7C4E-A4B2-7B28D8827D4B}" destId="{4FEF64DC-BB7D-BC4C-BC6F-55780B1BA596}" srcOrd="9" destOrd="0" presId="urn:microsoft.com/office/officeart/2005/8/layout/default"/>
    <dgm:cxn modelId="{7A33A648-CB61-9D43-AF16-F07258B7C261}" type="presParOf" srcId="{07C93EBD-DD2B-7C4E-A4B2-7B28D8827D4B}" destId="{525BDB1D-181F-AB45-BFF9-E02E91AE7326}" srcOrd="10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FFC5E69B-05F0-48A1-BBAE-1CB71C073188}" type="doc">
      <dgm:prSet loTypeId="urn:microsoft.com/office/officeart/2005/8/layout/vList2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DB1C7DA9-6776-4DDC-B9A8-F9F2E8A2A87E}">
      <dgm:prSet/>
      <dgm:spPr/>
      <dgm:t>
        <a:bodyPr/>
        <a:lstStyle/>
        <a:p>
          <a:r>
            <a:rPr lang="tr-TR"/>
            <a:t>Öğrencilerin eski bilgilerini kullanarak yeni bilgilere ulaşmasını sağlamayı amaçlayan bir tekniktir. </a:t>
          </a:r>
          <a:endParaRPr lang="en-US"/>
        </a:p>
      </dgm:t>
    </dgm:pt>
    <dgm:pt modelId="{14292053-DA2C-4234-A8BC-2083FDC3E113}" type="parTrans" cxnId="{67474237-9458-4E1B-9276-C5466C73CF91}">
      <dgm:prSet/>
      <dgm:spPr/>
      <dgm:t>
        <a:bodyPr/>
        <a:lstStyle/>
        <a:p>
          <a:endParaRPr lang="en-US"/>
        </a:p>
      </dgm:t>
    </dgm:pt>
    <dgm:pt modelId="{983D2DAD-2193-4727-8E89-17F9F9F45420}" type="sibTrans" cxnId="{67474237-9458-4E1B-9276-C5466C73CF91}">
      <dgm:prSet/>
      <dgm:spPr/>
      <dgm:t>
        <a:bodyPr/>
        <a:lstStyle/>
        <a:p>
          <a:endParaRPr lang="en-US"/>
        </a:p>
      </dgm:t>
    </dgm:pt>
    <dgm:pt modelId="{D534D75B-8E0D-459D-A2D8-9EDE4A5E4ECF}">
      <dgm:prSet/>
      <dgm:spPr/>
      <dgm:t>
        <a:bodyPr/>
        <a:lstStyle/>
        <a:p>
          <a:r>
            <a:rPr lang="tr-TR"/>
            <a:t>Sokrat tekniğinde amaç, insanların bildiklerinden hareketle önceden hazırlanmış sorular yardımıyla yeni bilgileri öğretmektir. </a:t>
          </a:r>
          <a:endParaRPr lang="en-US"/>
        </a:p>
      </dgm:t>
    </dgm:pt>
    <dgm:pt modelId="{89B7E569-B09A-4B6B-BB90-8B38C2A3ADFC}" type="parTrans" cxnId="{1CF75421-E3CF-421F-A62B-00F30873DA5A}">
      <dgm:prSet/>
      <dgm:spPr/>
      <dgm:t>
        <a:bodyPr/>
        <a:lstStyle/>
        <a:p>
          <a:endParaRPr lang="en-US"/>
        </a:p>
      </dgm:t>
    </dgm:pt>
    <dgm:pt modelId="{2F32EE46-EA0B-4066-B1CE-2B4B3EE47420}" type="sibTrans" cxnId="{1CF75421-E3CF-421F-A62B-00F30873DA5A}">
      <dgm:prSet/>
      <dgm:spPr/>
      <dgm:t>
        <a:bodyPr/>
        <a:lstStyle/>
        <a:p>
          <a:endParaRPr lang="en-US"/>
        </a:p>
      </dgm:t>
    </dgm:pt>
    <dgm:pt modelId="{0EA6ED64-72BF-4933-BE32-35D88DC9324F}">
      <dgm:prSet/>
      <dgm:spPr/>
      <dgm:t>
        <a:bodyPr/>
        <a:lstStyle/>
        <a:p>
          <a:r>
            <a:rPr lang="tr-TR"/>
            <a:t>Sokrates’in felsefi tartışmalarda uyguladığı yöntemin öğretime uyarlanmış şeklidir.</a:t>
          </a:r>
          <a:endParaRPr lang="en-US"/>
        </a:p>
      </dgm:t>
    </dgm:pt>
    <dgm:pt modelId="{2F78EA85-FA5F-4135-AF3F-73385A20BB48}" type="parTrans" cxnId="{44220D09-86C4-4285-B2DB-2AF8C5368F0D}">
      <dgm:prSet/>
      <dgm:spPr/>
      <dgm:t>
        <a:bodyPr/>
        <a:lstStyle/>
        <a:p>
          <a:endParaRPr lang="en-US"/>
        </a:p>
      </dgm:t>
    </dgm:pt>
    <dgm:pt modelId="{25FC51FA-284F-462C-9803-44DF4C7C9E2D}" type="sibTrans" cxnId="{44220D09-86C4-4285-B2DB-2AF8C5368F0D}">
      <dgm:prSet/>
      <dgm:spPr/>
      <dgm:t>
        <a:bodyPr/>
        <a:lstStyle/>
        <a:p>
          <a:endParaRPr lang="en-US"/>
        </a:p>
      </dgm:t>
    </dgm:pt>
    <dgm:pt modelId="{DDD7F886-314C-7044-982F-E1C0C6841CEF}" type="pres">
      <dgm:prSet presAssocID="{FFC5E69B-05F0-48A1-BBAE-1CB71C073188}" presName="linear" presStyleCnt="0">
        <dgm:presLayoutVars>
          <dgm:animLvl val="lvl"/>
          <dgm:resizeHandles val="exact"/>
        </dgm:presLayoutVars>
      </dgm:prSet>
      <dgm:spPr/>
    </dgm:pt>
    <dgm:pt modelId="{0C60A1AA-1B36-034D-8404-FFDFFC5C37C3}" type="pres">
      <dgm:prSet presAssocID="{DB1C7DA9-6776-4DDC-B9A8-F9F2E8A2A87E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AB38BBCD-892C-D34F-B238-20803E00D00D}" type="pres">
      <dgm:prSet presAssocID="{983D2DAD-2193-4727-8E89-17F9F9F45420}" presName="spacer" presStyleCnt="0"/>
      <dgm:spPr/>
    </dgm:pt>
    <dgm:pt modelId="{CECE7283-CCA7-7242-B1B6-C32A15B9F9A5}" type="pres">
      <dgm:prSet presAssocID="{D534D75B-8E0D-459D-A2D8-9EDE4A5E4ECF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A9413993-0027-814C-B440-7969365EB1D0}" type="pres">
      <dgm:prSet presAssocID="{2F32EE46-EA0B-4066-B1CE-2B4B3EE47420}" presName="spacer" presStyleCnt="0"/>
      <dgm:spPr/>
    </dgm:pt>
    <dgm:pt modelId="{87FD454B-49A2-2740-9829-C24A56B556CC}" type="pres">
      <dgm:prSet presAssocID="{0EA6ED64-72BF-4933-BE32-35D88DC9324F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FCF1C201-E482-DA45-AE62-4E601BF70B97}" type="presOf" srcId="{FFC5E69B-05F0-48A1-BBAE-1CB71C073188}" destId="{DDD7F886-314C-7044-982F-E1C0C6841CEF}" srcOrd="0" destOrd="0" presId="urn:microsoft.com/office/officeart/2005/8/layout/vList2"/>
    <dgm:cxn modelId="{E0A62904-00E8-1140-836D-588277A93C4D}" type="presOf" srcId="{D534D75B-8E0D-459D-A2D8-9EDE4A5E4ECF}" destId="{CECE7283-CCA7-7242-B1B6-C32A15B9F9A5}" srcOrd="0" destOrd="0" presId="urn:microsoft.com/office/officeart/2005/8/layout/vList2"/>
    <dgm:cxn modelId="{44220D09-86C4-4285-B2DB-2AF8C5368F0D}" srcId="{FFC5E69B-05F0-48A1-BBAE-1CB71C073188}" destId="{0EA6ED64-72BF-4933-BE32-35D88DC9324F}" srcOrd="2" destOrd="0" parTransId="{2F78EA85-FA5F-4135-AF3F-73385A20BB48}" sibTransId="{25FC51FA-284F-462C-9803-44DF4C7C9E2D}"/>
    <dgm:cxn modelId="{1CF75421-E3CF-421F-A62B-00F30873DA5A}" srcId="{FFC5E69B-05F0-48A1-BBAE-1CB71C073188}" destId="{D534D75B-8E0D-459D-A2D8-9EDE4A5E4ECF}" srcOrd="1" destOrd="0" parTransId="{89B7E569-B09A-4B6B-BB90-8B38C2A3ADFC}" sibTransId="{2F32EE46-EA0B-4066-B1CE-2B4B3EE47420}"/>
    <dgm:cxn modelId="{67474237-9458-4E1B-9276-C5466C73CF91}" srcId="{FFC5E69B-05F0-48A1-BBAE-1CB71C073188}" destId="{DB1C7DA9-6776-4DDC-B9A8-F9F2E8A2A87E}" srcOrd="0" destOrd="0" parTransId="{14292053-DA2C-4234-A8BC-2083FDC3E113}" sibTransId="{983D2DAD-2193-4727-8E89-17F9F9F45420}"/>
    <dgm:cxn modelId="{957A0B58-A691-E14F-8DE1-9BE05A2E47C0}" type="presOf" srcId="{DB1C7DA9-6776-4DDC-B9A8-F9F2E8A2A87E}" destId="{0C60A1AA-1B36-034D-8404-FFDFFC5C37C3}" srcOrd="0" destOrd="0" presId="urn:microsoft.com/office/officeart/2005/8/layout/vList2"/>
    <dgm:cxn modelId="{94956A94-587A-4045-86AB-AD9C385898C7}" type="presOf" srcId="{0EA6ED64-72BF-4933-BE32-35D88DC9324F}" destId="{87FD454B-49A2-2740-9829-C24A56B556CC}" srcOrd="0" destOrd="0" presId="urn:microsoft.com/office/officeart/2005/8/layout/vList2"/>
    <dgm:cxn modelId="{55B02A00-9BEA-3141-8A95-443EE462A71A}" type="presParOf" srcId="{DDD7F886-314C-7044-982F-E1C0C6841CEF}" destId="{0C60A1AA-1B36-034D-8404-FFDFFC5C37C3}" srcOrd="0" destOrd="0" presId="urn:microsoft.com/office/officeart/2005/8/layout/vList2"/>
    <dgm:cxn modelId="{E70EC18A-F22C-164C-83C9-9DEC74EEDA28}" type="presParOf" srcId="{DDD7F886-314C-7044-982F-E1C0C6841CEF}" destId="{AB38BBCD-892C-D34F-B238-20803E00D00D}" srcOrd="1" destOrd="0" presId="urn:microsoft.com/office/officeart/2005/8/layout/vList2"/>
    <dgm:cxn modelId="{C59CD1CA-A311-784D-B703-19209C2A574F}" type="presParOf" srcId="{DDD7F886-314C-7044-982F-E1C0C6841CEF}" destId="{CECE7283-CCA7-7242-B1B6-C32A15B9F9A5}" srcOrd="2" destOrd="0" presId="urn:microsoft.com/office/officeart/2005/8/layout/vList2"/>
    <dgm:cxn modelId="{5834C01D-F008-3540-895E-6A32A6D8FF6A}" type="presParOf" srcId="{DDD7F886-314C-7044-982F-E1C0C6841CEF}" destId="{A9413993-0027-814C-B440-7969365EB1D0}" srcOrd="3" destOrd="0" presId="urn:microsoft.com/office/officeart/2005/8/layout/vList2"/>
    <dgm:cxn modelId="{20E6E745-B4EF-044C-B812-33D1914EC406}" type="presParOf" srcId="{DDD7F886-314C-7044-982F-E1C0C6841CEF}" destId="{87FD454B-49A2-2740-9829-C24A56B556CC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2676115A-6C9B-4A00-90B8-7AA275602F59}" type="doc">
      <dgm:prSet loTypeId="urn:microsoft.com/office/officeart/2018/5/layout/IconCircleLabelList" loCatId="icon" qsTypeId="urn:microsoft.com/office/officeart/2005/8/quickstyle/simple1" qsCatId="simple" csTypeId="urn:microsoft.com/office/officeart/2018/5/colors/Iconchunking_neutralicon_colorful1" csCatId="colorful" phldr="1"/>
      <dgm:spPr/>
      <dgm:t>
        <a:bodyPr/>
        <a:lstStyle/>
        <a:p>
          <a:endParaRPr lang="en-US"/>
        </a:p>
      </dgm:t>
    </dgm:pt>
    <dgm:pt modelId="{E4CADA3D-CBED-4169-A4FC-591413B884B7}">
      <dgm:prSet/>
      <dgm:spPr/>
      <dgm:t>
        <a:bodyPr/>
        <a:lstStyle/>
        <a:p>
          <a:pPr>
            <a:defRPr cap="all"/>
          </a:pPr>
          <a:r>
            <a:rPr lang="tr-TR"/>
            <a:t>Sokrat tartışması ile soru-cevap tekniği aynı değildir. </a:t>
          </a:r>
          <a:endParaRPr lang="en-US"/>
        </a:p>
      </dgm:t>
    </dgm:pt>
    <dgm:pt modelId="{78C0EB11-6237-4677-8C20-0CB320A98016}" type="parTrans" cxnId="{1C1EC8B5-458B-47E3-92E9-B2973F0DAFCD}">
      <dgm:prSet/>
      <dgm:spPr/>
      <dgm:t>
        <a:bodyPr/>
        <a:lstStyle/>
        <a:p>
          <a:endParaRPr lang="en-US"/>
        </a:p>
      </dgm:t>
    </dgm:pt>
    <dgm:pt modelId="{1166C86A-15D1-4A09-B174-CEF585BC6348}" type="sibTrans" cxnId="{1C1EC8B5-458B-47E3-92E9-B2973F0DAFCD}">
      <dgm:prSet/>
      <dgm:spPr/>
      <dgm:t>
        <a:bodyPr/>
        <a:lstStyle/>
        <a:p>
          <a:endParaRPr lang="en-US"/>
        </a:p>
      </dgm:t>
    </dgm:pt>
    <dgm:pt modelId="{F16F6F05-E738-4AA3-9EEF-8E7DC4007DA4}">
      <dgm:prSet/>
      <dgm:spPr/>
      <dgm:t>
        <a:bodyPr/>
        <a:lstStyle/>
        <a:p>
          <a:pPr>
            <a:defRPr cap="all"/>
          </a:pPr>
          <a:r>
            <a:rPr lang="tr-TR"/>
            <a:t>Bu teknik kavrama ve daha üst düzey hedef davranışlar için kullanılabilir.</a:t>
          </a:r>
          <a:endParaRPr lang="en-US"/>
        </a:p>
      </dgm:t>
    </dgm:pt>
    <dgm:pt modelId="{BCD97931-63F9-4D1D-BE86-90ADE50FAB1D}" type="parTrans" cxnId="{8C90252B-6461-4ACF-AC1C-61F84AB539FC}">
      <dgm:prSet/>
      <dgm:spPr/>
      <dgm:t>
        <a:bodyPr/>
        <a:lstStyle/>
        <a:p>
          <a:endParaRPr lang="en-US"/>
        </a:p>
      </dgm:t>
    </dgm:pt>
    <dgm:pt modelId="{010E4775-75C8-4B84-91BE-EF85D9E75B8F}" type="sibTrans" cxnId="{8C90252B-6461-4ACF-AC1C-61F84AB539FC}">
      <dgm:prSet/>
      <dgm:spPr/>
      <dgm:t>
        <a:bodyPr/>
        <a:lstStyle/>
        <a:p>
          <a:endParaRPr lang="en-US"/>
        </a:p>
      </dgm:t>
    </dgm:pt>
    <dgm:pt modelId="{B1FEFB41-42BD-4E54-B0FA-544853EE3B16}" type="pres">
      <dgm:prSet presAssocID="{2676115A-6C9B-4A00-90B8-7AA275602F59}" presName="root" presStyleCnt="0">
        <dgm:presLayoutVars>
          <dgm:dir/>
          <dgm:resizeHandles val="exact"/>
        </dgm:presLayoutVars>
      </dgm:prSet>
      <dgm:spPr/>
    </dgm:pt>
    <dgm:pt modelId="{13572EB8-7BC1-446C-8591-27B1B2BC9066}" type="pres">
      <dgm:prSet presAssocID="{E4CADA3D-CBED-4169-A4FC-591413B884B7}" presName="compNode" presStyleCnt="0"/>
      <dgm:spPr/>
    </dgm:pt>
    <dgm:pt modelId="{AF98A518-A99C-4F53-A547-ECAEB68F06B9}" type="pres">
      <dgm:prSet presAssocID="{E4CADA3D-CBED-4169-A4FC-591413B884B7}" presName="iconBgRect" presStyleLbl="bgShp" presStyleIdx="0" presStyleCnt="2"/>
      <dgm:spPr/>
    </dgm:pt>
    <dgm:pt modelId="{A55AA522-253E-4DDE-AF06-910641F2DE44}" type="pres">
      <dgm:prSet presAssocID="{E4CADA3D-CBED-4169-A4FC-591413B884B7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Question mark"/>
        </a:ext>
      </dgm:extLst>
    </dgm:pt>
    <dgm:pt modelId="{C1D31266-7BA4-46A4-ADF0-84332F4DAAFC}" type="pres">
      <dgm:prSet presAssocID="{E4CADA3D-CBED-4169-A4FC-591413B884B7}" presName="spaceRect" presStyleCnt="0"/>
      <dgm:spPr/>
    </dgm:pt>
    <dgm:pt modelId="{9DF8B64E-A3EB-4F92-BC3A-A9CB6FC4F08A}" type="pres">
      <dgm:prSet presAssocID="{E4CADA3D-CBED-4169-A4FC-591413B884B7}" presName="textRect" presStyleLbl="revTx" presStyleIdx="0" presStyleCnt="2">
        <dgm:presLayoutVars>
          <dgm:chMax val="1"/>
          <dgm:chPref val="1"/>
        </dgm:presLayoutVars>
      </dgm:prSet>
      <dgm:spPr/>
    </dgm:pt>
    <dgm:pt modelId="{43C6CC29-E8C6-4A13-A79A-07F54839C71B}" type="pres">
      <dgm:prSet presAssocID="{1166C86A-15D1-4A09-B174-CEF585BC6348}" presName="sibTrans" presStyleCnt="0"/>
      <dgm:spPr/>
    </dgm:pt>
    <dgm:pt modelId="{FEB0C659-DBA7-48F8-94BD-A2DF492001E4}" type="pres">
      <dgm:prSet presAssocID="{F16F6F05-E738-4AA3-9EEF-8E7DC4007DA4}" presName="compNode" presStyleCnt="0"/>
      <dgm:spPr/>
    </dgm:pt>
    <dgm:pt modelId="{43C8CEC1-94F2-4386-910E-5A99789A0869}" type="pres">
      <dgm:prSet presAssocID="{F16F6F05-E738-4AA3-9EEF-8E7DC4007DA4}" presName="iconBgRect" presStyleLbl="bgShp" presStyleIdx="1" presStyleCnt="2"/>
      <dgm:spPr/>
    </dgm:pt>
    <dgm:pt modelId="{702D2A39-3F59-4608-B782-8AD084D91EAC}" type="pres">
      <dgm:prSet presAssocID="{F16F6F05-E738-4AA3-9EEF-8E7DC4007DA4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def merkezi"/>
        </a:ext>
      </dgm:extLst>
    </dgm:pt>
    <dgm:pt modelId="{E7432C68-5C56-4372-B352-2BDDF93389B2}" type="pres">
      <dgm:prSet presAssocID="{F16F6F05-E738-4AA3-9EEF-8E7DC4007DA4}" presName="spaceRect" presStyleCnt="0"/>
      <dgm:spPr/>
    </dgm:pt>
    <dgm:pt modelId="{E9FB6238-5C54-442E-8671-7AFDF45B71FD}" type="pres">
      <dgm:prSet presAssocID="{F16F6F05-E738-4AA3-9EEF-8E7DC4007DA4}" presName="textRect" presStyleLbl="revTx" presStyleIdx="1" presStyleCnt="2">
        <dgm:presLayoutVars>
          <dgm:chMax val="1"/>
          <dgm:chPref val="1"/>
        </dgm:presLayoutVars>
      </dgm:prSet>
      <dgm:spPr/>
    </dgm:pt>
  </dgm:ptLst>
  <dgm:cxnLst>
    <dgm:cxn modelId="{4197412A-C9AD-448D-A1A7-96A58E5D47FC}" type="presOf" srcId="{2676115A-6C9B-4A00-90B8-7AA275602F59}" destId="{B1FEFB41-42BD-4E54-B0FA-544853EE3B16}" srcOrd="0" destOrd="0" presId="urn:microsoft.com/office/officeart/2018/5/layout/IconCircleLabelList"/>
    <dgm:cxn modelId="{8C90252B-6461-4ACF-AC1C-61F84AB539FC}" srcId="{2676115A-6C9B-4A00-90B8-7AA275602F59}" destId="{F16F6F05-E738-4AA3-9EEF-8E7DC4007DA4}" srcOrd="1" destOrd="0" parTransId="{BCD97931-63F9-4D1D-BE86-90ADE50FAB1D}" sibTransId="{010E4775-75C8-4B84-91BE-EF85D9E75B8F}"/>
    <dgm:cxn modelId="{DEA51288-6A4F-4D7B-B80D-AF65C28F7977}" type="presOf" srcId="{E4CADA3D-CBED-4169-A4FC-591413B884B7}" destId="{9DF8B64E-A3EB-4F92-BC3A-A9CB6FC4F08A}" srcOrd="0" destOrd="0" presId="urn:microsoft.com/office/officeart/2018/5/layout/IconCircleLabelList"/>
    <dgm:cxn modelId="{1C1EC8B5-458B-47E3-92E9-B2973F0DAFCD}" srcId="{2676115A-6C9B-4A00-90B8-7AA275602F59}" destId="{E4CADA3D-CBED-4169-A4FC-591413B884B7}" srcOrd="0" destOrd="0" parTransId="{78C0EB11-6237-4677-8C20-0CB320A98016}" sibTransId="{1166C86A-15D1-4A09-B174-CEF585BC6348}"/>
    <dgm:cxn modelId="{3B237CD7-7CC2-4D17-B6D1-2D4845929C60}" type="presOf" srcId="{F16F6F05-E738-4AA3-9EEF-8E7DC4007DA4}" destId="{E9FB6238-5C54-442E-8671-7AFDF45B71FD}" srcOrd="0" destOrd="0" presId="urn:microsoft.com/office/officeart/2018/5/layout/IconCircleLabelList"/>
    <dgm:cxn modelId="{8218B1E8-CFB1-4C12-BD85-DEFECC681629}" type="presParOf" srcId="{B1FEFB41-42BD-4E54-B0FA-544853EE3B16}" destId="{13572EB8-7BC1-446C-8591-27B1B2BC9066}" srcOrd="0" destOrd="0" presId="urn:microsoft.com/office/officeart/2018/5/layout/IconCircleLabelList"/>
    <dgm:cxn modelId="{FE40A5C8-3B24-4CBA-A265-FCC00328D363}" type="presParOf" srcId="{13572EB8-7BC1-446C-8591-27B1B2BC9066}" destId="{AF98A518-A99C-4F53-A547-ECAEB68F06B9}" srcOrd="0" destOrd="0" presId="urn:microsoft.com/office/officeart/2018/5/layout/IconCircleLabelList"/>
    <dgm:cxn modelId="{307B80B9-B740-40E5-86D6-44870BFDCAB3}" type="presParOf" srcId="{13572EB8-7BC1-446C-8591-27B1B2BC9066}" destId="{A55AA522-253E-4DDE-AF06-910641F2DE44}" srcOrd="1" destOrd="0" presId="urn:microsoft.com/office/officeart/2018/5/layout/IconCircleLabelList"/>
    <dgm:cxn modelId="{E0CC3381-C659-4772-832C-4E0C3FC44E6E}" type="presParOf" srcId="{13572EB8-7BC1-446C-8591-27B1B2BC9066}" destId="{C1D31266-7BA4-46A4-ADF0-84332F4DAAFC}" srcOrd="2" destOrd="0" presId="urn:microsoft.com/office/officeart/2018/5/layout/IconCircleLabelList"/>
    <dgm:cxn modelId="{970B940E-39AA-459D-B5BA-77FC734B41E3}" type="presParOf" srcId="{13572EB8-7BC1-446C-8591-27B1B2BC9066}" destId="{9DF8B64E-A3EB-4F92-BC3A-A9CB6FC4F08A}" srcOrd="3" destOrd="0" presId="urn:microsoft.com/office/officeart/2018/5/layout/IconCircleLabelList"/>
    <dgm:cxn modelId="{6DB03E4F-91D0-49E1-9B2B-57DF7CF3DAC3}" type="presParOf" srcId="{B1FEFB41-42BD-4E54-B0FA-544853EE3B16}" destId="{43C6CC29-E8C6-4A13-A79A-07F54839C71B}" srcOrd="1" destOrd="0" presId="urn:microsoft.com/office/officeart/2018/5/layout/IconCircleLabelList"/>
    <dgm:cxn modelId="{D031AE40-C2A6-4C5A-AFD8-36EEE23CB9D5}" type="presParOf" srcId="{B1FEFB41-42BD-4E54-B0FA-544853EE3B16}" destId="{FEB0C659-DBA7-48F8-94BD-A2DF492001E4}" srcOrd="2" destOrd="0" presId="urn:microsoft.com/office/officeart/2018/5/layout/IconCircleLabelList"/>
    <dgm:cxn modelId="{F38DBD30-B6EB-4723-BB72-131EB73160BC}" type="presParOf" srcId="{FEB0C659-DBA7-48F8-94BD-A2DF492001E4}" destId="{43C8CEC1-94F2-4386-910E-5A99789A0869}" srcOrd="0" destOrd="0" presId="urn:microsoft.com/office/officeart/2018/5/layout/IconCircleLabelList"/>
    <dgm:cxn modelId="{6A4AA645-A666-45BF-AF67-D78201F53C1A}" type="presParOf" srcId="{FEB0C659-DBA7-48F8-94BD-A2DF492001E4}" destId="{702D2A39-3F59-4608-B782-8AD084D91EAC}" srcOrd="1" destOrd="0" presId="urn:microsoft.com/office/officeart/2018/5/layout/IconCircleLabelList"/>
    <dgm:cxn modelId="{41842FA0-9F3E-4761-88DA-9CB719FE6D84}" type="presParOf" srcId="{FEB0C659-DBA7-48F8-94BD-A2DF492001E4}" destId="{E7432C68-5C56-4372-B352-2BDDF93389B2}" srcOrd="2" destOrd="0" presId="urn:microsoft.com/office/officeart/2018/5/layout/IconCircleLabelList"/>
    <dgm:cxn modelId="{615956C2-D644-4343-BF72-58FD30A1E9B2}" type="presParOf" srcId="{FEB0C659-DBA7-48F8-94BD-A2DF492001E4}" destId="{E9FB6238-5C54-442E-8671-7AFDF45B71FD}" srcOrd="3" destOrd="0" presId="urn:microsoft.com/office/officeart/2018/5/layout/IconCircle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E2109D0E-EE07-435A-A087-F2DDB6FA6918}" type="doc">
      <dgm:prSet loTypeId="urn:microsoft.com/office/officeart/2005/8/layout/process4" loCatId="process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7F68F33D-3C62-463D-AACB-405A477DF605}">
      <dgm:prSet/>
      <dgm:spPr/>
      <dgm:t>
        <a:bodyPr/>
        <a:lstStyle/>
        <a:p>
          <a:r>
            <a:rPr lang="tr-TR"/>
            <a:t>Uygulanması</a:t>
          </a:r>
          <a:endParaRPr lang="en-US"/>
        </a:p>
      </dgm:t>
    </dgm:pt>
    <dgm:pt modelId="{77D1E1F2-AE8D-4199-8133-A5B3788990C2}" type="parTrans" cxnId="{F341FDC1-8178-492B-9679-7301588020D5}">
      <dgm:prSet/>
      <dgm:spPr/>
      <dgm:t>
        <a:bodyPr/>
        <a:lstStyle/>
        <a:p>
          <a:endParaRPr lang="en-US"/>
        </a:p>
      </dgm:t>
    </dgm:pt>
    <dgm:pt modelId="{8FAF8463-7A85-4384-BEF6-EF487B05048D}" type="sibTrans" cxnId="{F341FDC1-8178-492B-9679-7301588020D5}">
      <dgm:prSet/>
      <dgm:spPr/>
      <dgm:t>
        <a:bodyPr/>
        <a:lstStyle/>
        <a:p>
          <a:endParaRPr lang="en-US"/>
        </a:p>
      </dgm:t>
    </dgm:pt>
    <dgm:pt modelId="{32AF429D-5146-4AC3-8E9A-E6883BB41E23}">
      <dgm:prSet/>
      <dgm:spPr/>
      <dgm:t>
        <a:bodyPr/>
        <a:lstStyle/>
        <a:p>
          <a:r>
            <a:rPr lang="tr-TR"/>
            <a:t>1) İroni aşaması: Bu aşamada evet-hayır sorularıyla öğrenci önceki öğrenmelerinden şüphe eder hale getirilir. Öğretmen öğrenciye meydan okuyarak sorularla onu sıkıştırır. Ardından öğrencilerin yanlış bilgilerini fark etmelerine yardımcı olur. </a:t>
          </a:r>
          <a:endParaRPr lang="en-US"/>
        </a:p>
      </dgm:t>
    </dgm:pt>
    <dgm:pt modelId="{0EAFCD8D-87E5-4551-9D5B-ACEAC851D8EE}" type="parTrans" cxnId="{EA9EB46A-18FC-4A75-B63B-E0BC15F169F9}">
      <dgm:prSet/>
      <dgm:spPr/>
      <dgm:t>
        <a:bodyPr/>
        <a:lstStyle/>
        <a:p>
          <a:endParaRPr lang="en-US"/>
        </a:p>
      </dgm:t>
    </dgm:pt>
    <dgm:pt modelId="{18C2667B-BA33-4DDC-A1E3-C5255F11FFAE}" type="sibTrans" cxnId="{EA9EB46A-18FC-4A75-B63B-E0BC15F169F9}">
      <dgm:prSet/>
      <dgm:spPr/>
      <dgm:t>
        <a:bodyPr/>
        <a:lstStyle/>
        <a:p>
          <a:endParaRPr lang="en-US"/>
        </a:p>
      </dgm:t>
    </dgm:pt>
    <dgm:pt modelId="{6B9FF855-70F7-4747-A690-2188B2307E1B}">
      <dgm:prSet/>
      <dgm:spPr/>
      <dgm:t>
        <a:bodyPr/>
        <a:lstStyle/>
        <a:p>
          <a:r>
            <a:rPr lang="tr-TR"/>
            <a:t>2) Doğurtmaca aşaması: Bu aşamada öğrenci yanlışını fark etmiştir ve önceden planlanmış sorularla doğru bilgi buldurulur.</a:t>
          </a:r>
          <a:endParaRPr lang="en-US"/>
        </a:p>
      </dgm:t>
    </dgm:pt>
    <dgm:pt modelId="{39C293BC-65C5-4086-AD36-DF5B194DC0F5}" type="parTrans" cxnId="{0083B779-FD75-4AE8-8860-A419631F2A22}">
      <dgm:prSet/>
      <dgm:spPr/>
      <dgm:t>
        <a:bodyPr/>
        <a:lstStyle/>
        <a:p>
          <a:endParaRPr lang="en-US"/>
        </a:p>
      </dgm:t>
    </dgm:pt>
    <dgm:pt modelId="{F5935700-31F7-44A6-B996-7DDA55CCD173}" type="sibTrans" cxnId="{0083B779-FD75-4AE8-8860-A419631F2A22}">
      <dgm:prSet/>
      <dgm:spPr/>
      <dgm:t>
        <a:bodyPr/>
        <a:lstStyle/>
        <a:p>
          <a:endParaRPr lang="en-US"/>
        </a:p>
      </dgm:t>
    </dgm:pt>
    <dgm:pt modelId="{8C4843B8-9B74-2C41-A1E2-47193107EC98}" type="pres">
      <dgm:prSet presAssocID="{E2109D0E-EE07-435A-A087-F2DDB6FA6918}" presName="Name0" presStyleCnt="0">
        <dgm:presLayoutVars>
          <dgm:dir/>
          <dgm:animLvl val="lvl"/>
          <dgm:resizeHandles val="exact"/>
        </dgm:presLayoutVars>
      </dgm:prSet>
      <dgm:spPr/>
    </dgm:pt>
    <dgm:pt modelId="{86BCBA31-8456-2542-93A9-41771B95F041}" type="pres">
      <dgm:prSet presAssocID="{6B9FF855-70F7-4747-A690-2188B2307E1B}" presName="boxAndChildren" presStyleCnt="0"/>
      <dgm:spPr/>
    </dgm:pt>
    <dgm:pt modelId="{6C6074BE-9C43-504E-9EDA-AD0C8E609A35}" type="pres">
      <dgm:prSet presAssocID="{6B9FF855-70F7-4747-A690-2188B2307E1B}" presName="parentTextBox" presStyleLbl="node1" presStyleIdx="0" presStyleCnt="3"/>
      <dgm:spPr/>
    </dgm:pt>
    <dgm:pt modelId="{B3C73B11-DAF2-4E4A-9D21-1F14EAA370B5}" type="pres">
      <dgm:prSet presAssocID="{18C2667B-BA33-4DDC-A1E3-C5255F11FFAE}" presName="sp" presStyleCnt="0"/>
      <dgm:spPr/>
    </dgm:pt>
    <dgm:pt modelId="{D0755D7E-492A-1944-8DE8-8A8DF77B440A}" type="pres">
      <dgm:prSet presAssocID="{32AF429D-5146-4AC3-8E9A-E6883BB41E23}" presName="arrowAndChildren" presStyleCnt="0"/>
      <dgm:spPr/>
    </dgm:pt>
    <dgm:pt modelId="{4AEC60B4-FA95-DF4F-9621-1F72E47524CA}" type="pres">
      <dgm:prSet presAssocID="{32AF429D-5146-4AC3-8E9A-E6883BB41E23}" presName="parentTextArrow" presStyleLbl="node1" presStyleIdx="1" presStyleCnt="3"/>
      <dgm:spPr/>
    </dgm:pt>
    <dgm:pt modelId="{196B2405-EA19-0B47-A867-75426FB01410}" type="pres">
      <dgm:prSet presAssocID="{8FAF8463-7A85-4384-BEF6-EF487B05048D}" presName="sp" presStyleCnt="0"/>
      <dgm:spPr/>
    </dgm:pt>
    <dgm:pt modelId="{8DD60484-C649-D04C-9E64-62EEC92207C0}" type="pres">
      <dgm:prSet presAssocID="{7F68F33D-3C62-463D-AACB-405A477DF605}" presName="arrowAndChildren" presStyleCnt="0"/>
      <dgm:spPr/>
    </dgm:pt>
    <dgm:pt modelId="{8FEA0A49-D77D-B749-A7EA-D7E824002BAB}" type="pres">
      <dgm:prSet presAssocID="{7F68F33D-3C62-463D-AACB-405A477DF605}" presName="parentTextArrow" presStyleLbl="node1" presStyleIdx="2" presStyleCnt="3"/>
      <dgm:spPr/>
    </dgm:pt>
  </dgm:ptLst>
  <dgm:cxnLst>
    <dgm:cxn modelId="{C7AE8E34-7062-434B-B572-86BEECCC8DC9}" type="presOf" srcId="{32AF429D-5146-4AC3-8E9A-E6883BB41E23}" destId="{4AEC60B4-FA95-DF4F-9621-1F72E47524CA}" srcOrd="0" destOrd="0" presId="urn:microsoft.com/office/officeart/2005/8/layout/process4"/>
    <dgm:cxn modelId="{B0934339-96EF-124E-B66F-EC8F5427AC02}" type="presOf" srcId="{6B9FF855-70F7-4747-A690-2188B2307E1B}" destId="{6C6074BE-9C43-504E-9EDA-AD0C8E609A35}" srcOrd="0" destOrd="0" presId="urn:microsoft.com/office/officeart/2005/8/layout/process4"/>
    <dgm:cxn modelId="{ECDCA64B-267D-CB4E-A865-638C2C4BF196}" type="presOf" srcId="{7F68F33D-3C62-463D-AACB-405A477DF605}" destId="{8FEA0A49-D77D-B749-A7EA-D7E824002BAB}" srcOrd="0" destOrd="0" presId="urn:microsoft.com/office/officeart/2005/8/layout/process4"/>
    <dgm:cxn modelId="{EA9EB46A-18FC-4A75-B63B-E0BC15F169F9}" srcId="{E2109D0E-EE07-435A-A087-F2DDB6FA6918}" destId="{32AF429D-5146-4AC3-8E9A-E6883BB41E23}" srcOrd="1" destOrd="0" parTransId="{0EAFCD8D-87E5-4551-9D5B-ACEAC851D8EE}" sibTransId="{18C2667B-BA33-4DDC-A1E3-C5255F11FFAE}"/>
    <dgm:cxn modelId="{0083B779-FD75-4AE8-8860-A419631F2A22}" srcId="{E2109D0E-EE07-435A-A087-F2DDB6FA6918}" destId="{6B9FF855-70F7-4747-A690-2188B2307E1B}" srcOrd="2" destOrd="0" parTransId="{39C293BC-65C5-4086-AD36-DF5B194DC0F5}" sibTransId="{F5935700-31F7-44A6-B996-7DDA55CCD173}"/>
    <dgm:cxn modelId="{89876483-9C79-424B-9D2F-688680849F02}" type="presOf" srcId="{E2109D0E-EE07-435A-A087-F2DDB6FA6918}" destId="{8C4843B8-9B74-2C41-A1E2-47193107EC98}" srcOrd="0" destOrd="0" presId="urn:microsoft.com/office/officeart/2005/8/layout/process4"/>
    <dgm:cxn modelId="{F341FDC1-8178-492B-9679-7301588020D5}" srcId="{E2109D0E-EE07-435A-A087-F2DDB6FA6918}" destId="{7F68F33D-3C62-463D-AACB-405A477DF605}" srcOrd="0" destOrd="0" parTransId="{77D1E1F2-AE8D-4199-8133-A5B3788990C2}" sibTransId="{8FAF8463-7A85-4384-BEF6-EF487B05048D}"/>
    <dgm:cxn modelId="{9378A627-E284-EC48-B810-738099EE75BE}" type="presParOf" srcId="{8C4843B8-9B74-2C41-A1E2-47193107EC98}" destId="{86BCBA31-8456-2542-93A9-41771B95F041}" srcOrd="0" destOrd="0" presId="urn:microsoft.com/office/officeart/2005/8/layout/process4"/>
    <dgm:cxn modelId="{13D58667-8D3F-6146-A950-39C2CAFCE3E8}" type="presParOf" srcId="{86BCBA31-8456-2542-93A9-41771B95F041}" destId="{6C6074BE-9C43-504E-9EDA-AD0C8E609A35}" srcOrd="0" destOrd="0" presId="urn:microsoft.com/office/officeart/2005/8/layout/process4"/>
    <dgm:cxn modelId="{4F607630-7D30-7745-A90A-00C3F2BBDD49}" type="presParOf" srcId="{8C4843B8-9B74-2C41-A1E2-47193107EC98}" destId="{B3C73B11-DAF2-4E4A-9D21-1F14EAA370B5}" srcOrd="1" destOrd="0" presId="urn:microsoft.com/office/officeart/2005/8/layout/process4"/>
    <dgm:cxn modelId="{431ABA2D-118A-C041-A1DB-6050838DA131}" type="presParOf" srcId="{8C4843B8-9B74-2C41-A1E2-47193107EC98}" destId="{D0755D7E-492A-1944-8DE8-8A8DF77B440A}" srcOrd="2" destOrd="0" presId="urn:microsoft.com/office/officeart/2005/8/layout/process4"/>
    <dgm:cxn modelId="{47885F22-0871-1D41-B878-2525CED024EC}" type="presParOf" srcId="{D0755D7E-492A-1944-8DE8-8A8DF77B440A}" destId="{4AEC60B4-FA95-DF4F-9621-1F72E47524CA}" srcOrd="0" destOrd="0" presId="urn:microsoft.com/office/officeart/2005/8/layout/process4"/>
    <dgm:cxn modelId="{32EE91D9-90BD-3740-9644-791BC294243F}" type="presParOf" srcId="{8C4843B8-9B74-2C41-A1E2-47193107EC98}" destId="{196B2405-EA19-0B47-A867-75426FB01410}" srcOrd="3" destOrd="0" presId="urn:microsoft.com/office/officeart/2005/8/layout/process4"/>
    <dgm:cxn modelId="{A023EC2A-97C9-7041-B7DB-6D60725B87EB}" type="presParOf" srcId="{8C4843B8-9B74-2C41-A1E2-47193107EC98}" destId="{8DD60484-C649-D04C-9E64-62EEC92207C0}" srcOrd="4" destOrd="0" presId="urn:microsoft.com/office/officeart/2005/8/layout/process4"/>
    <dgm:cxn modelId="{A61C4FA5-8ED8-5643-95A3-DF4CFDCCAEBC}" type="presParOf" srcId="{8DD60484-C649-D04C-9E64-62EEC92207C0}" destId="{8FEA0A49-D77D-B749-A7EA-D7E824002BAB}" srcOrd="0" destOrd="0" presId="urn:microsoft.com/office/officeart/2005/8/layout/process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7B7AB7A9-5E72-46C8-8A9D-4683BA521400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1CB0EA28-12ED-4C5F-890D-1169EFADFF18}">
      <dgm:prSet/>
      <dgm:spPr/>
      <dgm:t>
        <a:bodyPr/>
        <a:lstStyle/>
        <a:p>
          <a:pPr>
            <a:defRPr b="1"/>
          </a:pPr>
          <a:r>
            <a:rPr lang="tr-TR"/>
            <a:t>Öğretmen kesinlikle bulunacak bilgiyi söylemez. Çünkü Sokrates’e göre insanda tüm bilgiler vardır; ancak uyur, üstü kapalıdır. Bunu uyanık hale getirmek eğitimin görevidir. </a:t>
          </a:r>
          <a:endParaRPr lang="en-US"/>
        </a:p>
      </dgm:t>
    </dgm:pt>
    <dgm:pt modelId="{F92B205C-4A4E-400E-B55B-E95FDBE3E95E}" type="parTrans" cxnId="{8B662282-4826-4B34-AAAE-2FC0ED6984CF}">
      <dgm:prSet/>
      <dgm:spPr/>
      <dgm:t>
        <a:bodyPr/>
        <a:lstStyle/>
        <a:p>
          <a:endParaRPr lang="en-US"/>
        </a:p>
      </dgm:t>
    </dgm:pt>
    <dgm:pt modelId="{E1BCB5FA-18CC-4968-B333-F21C71579DEC}" type="sibTrans" cxnId="{8B662282-4826-4B34-AAAE-2FC0ED6984CF}">
      <dgm:prSet/>
      <dgm:spPr/>
      <dgm:t>
        <a:bodyPr/>
        <a:lstStyle/>
        <a:p>
          <a:endParaRPr lang="en-US"/>
        </a:p>
      </dgm:t>
    </dgm:pt>
    <dgm:pt modelId="{E6E0D364-3793-4684-B39E-5FB6FBB0CB61}">
      <dgm:prSet/>
      <dgm:spPr/>
      <dgm:t>
        <a:bodyPr/>
        <a:lstStyle/>
        <a:p>
          <a:pPr>
            <a:defRPr b="1"/>
          </a:pPr>
          <a:r>
            <a:rPr lang="tr-TR"/>
            <a:t>Özellikleri</a:t>
          </a:r>
          <a:endParaRPr lang="en-US"/>
        </a:p>
      </dgm:t>
    </dgm:pt>
    <dgm:pt modelId="{D36D9F08-B6B2-4AE9-80DE-725B28BC6228}" type="parTrans" cxnId="{3EBA02DE-44B3-41D0-891B-CCE8E4502DF2}">
      <dgm:prSet/>
      <dgm:spPr/>
      <dgm:t>
        <a:bodyPr/>
        <a:lstStyle/>
        <a:p>
          <a:endParaRPr lang="en-US"/>
        </a:p>
      </dgm:t>
    </dgm:pt>
    <dgm:pt modelId="{22DBD9CC-98CF-4804-BF7B-EDBD1AEFB31D}" type="sibTrans" cxnId="{3EBA02DE-44B3-41D0-891B-CCE8E4502DF2}">
      <dgm:prSet/>
      <dgm:spPr/>
      <dgm:t>
        <a:bodyPr/>
        <a:lstStyle/>
        <a:p>
          <a:endParaRPr lang="en-US"/>
        </a:p>
      </dgm:t>
    </dgm:pt>
    <dgm:pt modelId="{CC497AC3-3B73-4EBE-ABDE-46E78C2FB83F}">
      <dgm:prSet custT="1"/>
      <dgm:spPr/>
      <dgm:t>
        <a:bodyPr/>
        <a:lstStyle/>
        <a:p>
          <a:r>
            <a:rPr lang="tr-TR" sz="1600" dirty="0"/>
            <a:t>Öğrenci merkezlidir.</a:t>
          </a:r>
          <a:endParaRPr lang="en-US" sz="1600" dirty="0"/>
        </a:p>
      </dgm:t>
    </dgm:pt>
    <dgm:pt modelId="{89724DFF-1E98-415C-A56D-D68915912E18}" type="parTrans" cxnId="{AEFD3E02-5D26-4411-B711-E30980ACFA2F}">
      <dgm:prSet/>
      <dgm:spPr/>
      <dgm:t>
        <a:bodyPr/>
        <a:lstStyle/>
        <a:p>
          <a:endParaRPr lang="en-US"/>
        </a:p>
      </dgm:t>
    </dgm:pt>
    <dgm:pt modelId="{171449F0-7985-4264-A1F9-9F8DFCD9D34C}" type="sibTrans" cxnId="{AEFD3E02-5D26-4411-B711-E30980ACFA2F}">
      <dgm:prSet/>
      <dgm:spPr/>
      <dgm:t>
        <a:bodyPr/>
        <a:lstStyle/>
        <a:p>
          <a:endParaRPr lang="en-US"/>
        </a:p>
      </dgm:t>
    </dgm:pt>
    <dgm:pt modelId="{622F8C4D-F3C3-4737-B170-A08F12793144}">
      <dgm:prSet custT="1"/>
      <dgm:spPr/>
      <dgm:t>
        <a:bodyPr/>
        <a:lstStyle/>
        <a:p>
          <a:r>
            <a:rPr lang="tr-TR" sz="1600" dirty="0"/>
            <a:t>Buluş yoluyla öğretim yaklaşımına temel oluşturur.</a:t>
          </a:r>
          <a:endParaRPr lang="en-US" sz="1600" dirty="0"/>
        </a:p>
      </dgm:t>
    </dgm:pt>
    <dgm:pt modelId="{8B1D4B6E-6305-4405-9042-8CDC08D4727F}" type="parTrans" cxnId="{4A18F07F-14F0-418A-831E-C707E1F6B53B}">
      <dgm:prSet/>
      <dgm:spPr/>
      <dgm:t>
        <a:bodyPr/>
        <a:lstStyle/>
        <a:p>
          <a:endParaRPr lang="en-US"/>
        </a:p>
      </dgm:t>
    </dgm:pt>
    <dgm:pt modelId="{DDE54E17-5827-487F-AE65-7FF1BEE586F0}" type="sibTrans" cxnId="{4A18F07F-14F0-418A-831E-C707E1F6B53B}">
      <dgm:prSet/>
      <dgm:spPr/>
      <dgm:t>
        <a:bodyPr/>
        <a:lstStyle/>
        <a:p>
          <a:endParaRPr lang="en-US"/>
        </a:p>
      </dgm:t>
    </dgm:pt>
    <dgm:pt modelId="{8EC3119E-7064-4DE3-83BF-E0733A81A8D1}">
      <dgm:prSet custT="1"/>
      <dgm:spPr/>
      <dgm:t>
        <a:bodyPr/>
        <a:lstStyle/>
        <a:p>
          <a:r>
            <a:rPr lang="tr-TR" sz="1600"/>
            <a:t>Eleştirel düşünme, tartışma yeterliliği gibi becerilerin kazanılmasını sağlar.</a:t>
          </a:r>
          <a:endParaRPr lang="en-US" sz="1600"/>
        </a:p>
      </dgm:t>
    </dgm:pt>
    <dgm:pt modelId="{6810B801-8479-4497-8DF0-9847BF2EC27C}" type="parTrans" cxnId="{6861E744-241B-4517-B543-F1B52764C0F1}">
      <dgm:prSet/>
      <dgm:spPr/>
      <dgm:t>
        <a:bodyPr/>
        <a:lstStyle/>
        <a:p>
          <a:endParaRPr lang="en-US"/>
        </a:p>
      </dgm:t>
    </dgm:pt>
    <dgm:pt modelId="{7F7B8EAE-5D60-4547-A5AC-47E1845F906C}" type="sibTrans" cxnId="{6861E744-241B-4517-B543-F1B52764C0F1}">
      <dgm:prSet/>
      <dgm:spPr/>
      <dgm:t>
        <a:bodyPr/>
        <a:lstStyle/>
        <a:p>
          <a:endParaRPr lang="en-US"/>
        </a:p>
      </dgm:t>
    </dgm:pt>
    <dgm:pt modelId="{FCD3C13A-598C-430A-BEE2-D2720761F713}">
      <dgm:prSet custT="1"/>
      <dgm:spPr/>
      <dgm:t>
        <a:bodyPr/>
        <a:lstStyle/>
        <a:p>
          <a:r>
            <a:rPr lang="tr-TR" sz="1600" dirty="0"/>
            <a:t>Öğrenci bu teknikle öğrenmeyi öğrenir.</a:t>
          </a:r>
          <a:endParaRPr lang="en-US" sz="1600" dirty="0"/>
        </a:p>
      </dgm:t>
    </dgm:pt>
    <dgm:pt modelId="{D1429CB7-EFE4-4EE4-BC58-B48B7C18649A}" type="parTrans" cxnId="{91E54108-A906-4A68-AD5A-10B67B2D4585}">
      <dgm:prSet/>
      <dgm:spPr/>
      <dgm:t>
        <a:bodyPr/>
        <a:lstStyle/>
        <a:p>
          <a:endParaRPr lang="en-US"/>
        </a:p>
      </dgm:t>
    </dgm:pt>
    <dgm:pt modelId="{A137E519-4FF6-4924-A630-E6E615AD25BC}" type="sibTrans" cxnId="{91E54108-A906-4A68-AD5A-10B67B2D4585}">
      <dgm:prSet/>
      <dgm:spPr/>
      <dgm:t>
        <a:bodyPr/>
        <a:lstStyle/>
        <a:p>
          <a:endParaRPr lang="en-US"/>
        </a:p>
      </dgm:t>
    </dgm:pt>
    <dgm:pt modelId="{16F655B2-9FC0-41A2-BEA9-5A6C3291FE00}">
      <dgm:prSet custT="1"/>
      <dgm:spPr/>
      <dgm:t>
        <a:bodyPr/>
        <a:lstStyle/>
        <a:p>
          <a:r>
            <a:rPr lang="tr-TR" sz="1600" dirty="0"/>
            <a:t>Çok iyi uygulanabilmesi için soru-cevap yönteminin bilinmesi gerekir.</a:t>
          </a:r>
          <a:endParaRPr lang="en-US" sz="1600" dirty="0"/>
        </a:p>
      </dgm:t>
    </dgm:pt>
    <dgm:pt modelId="{44FA4F76-8D65-4AA1-BA6D-3D4309470207}" type="parTrans" cxnId="{90436287-3C70-417D-B6EB-304732984586}">
      <dgm:prSet/>
      <dgm:spPr/>
      <dgm:t>
        <a:bodyPr/>
        <a:lstStyle/>
        <a:p>
          <a:endParaRPr lang="en-US"/>
        </a:p>
      </dgm:t>
    </dgm:pt>
    <dgm:pt modelId="{F9B7EB3F-A636-4BAF-AE39-B9E430443091}" type="sibTrans" cxnId="{90436287-3C70-417D-B6EB-304732984586}">
      <dgm:prSet/>
      <dgm:spPr/>
      <dgm:t>
        <a:bodyPr/>
        <a:lstStyle/>
        <a:p>
          <a:endParaRPr lang="en-US"/>
        </a:p>
      </dgm:t>
    </dgm:pt>
    <dgm:pt modelId="{35CC13B2-A7D6-4328-87DF-848B3E06C6FC}" type="pres">
      <dgm:prSet presAssocID="{7B7AB7A9-5E72-46C8-8A9D-4683BA521400}" presName="root" presStyleCnt="0">
        <dgm:presLayoutVars>
          <dgm:dir/>
          <dgm:resizeHandles val="exact"/>
        </dgm:presLayoutVars>
      </dgm:prSet>
      <dgm:spPr/>
    </dgm:pt>
    <dgm:pt modelId="{B26F8BC6-4E6F-4637-B9AE-C1D058F45C2E}" type="pres">
      <dgm:prSet presAssocID="{1CB0EA28-12ED-4C5F-890D-1169EFADFF18}" presName="compNode" presStyleCnt="0"/>
      <dgm:spPr/>
    </dgm:pt>
    <dgm:pt modelId="{009ABEC6-1CF9-4FCB-8ADC-E3DF2444FDAF}" type="pres">
      <dgm:prSet presAssocID="{1CB0EA28-12ED-4C5F-890D-1169EFADFF18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ınıf"/>
        </a:ext>
      </dgm:extLst>
    </dgm:pt>
    <dgm:pt modelId="{71F5D7C6-5F90-49C2-B5A2-1FB95107559E}" type="pres">
      <dgm:prSet presAssocID="{1CB0EA28-12ED-4C5F-890D-1169EFADFF18}" presName="iconSpace" presStyleCnt="0"/>
      <dgm:spPr/>
    </dgm:pt>
    <dgm:pt modelId="{1563DB17-E9BC-4FB0-9DF5-4E9B5192549E}" type="pres">
      <dgm:prSet presAssocID="{1CB0EA28-12ED-4C5F-890D-1169EFADFF18}" presName="parTx" presStyleLbl="revTx" presStyleIdx="0" presStyleCnt="4">
        <dgm:presLayoutVars>
          <dgm:chMax val="0"/>
          <dgm:chPref val="0"/>
        </dgm:presLayoutVars>
      </dgm:prSet>
      <dgm:spPr/>
    </dgm:pt>
    <dgm:pt modelId="{6F7250BE-7861-4454-9BFF-C6E050345FC9}" type="pres">
      <dgm:prSet presAssocID="{1CB0EA28-12ED-4C5F-890D-1169EFADFF18}" presName="txSpace" presStyleCnt="0"/>
      <dgm:spPr/>
    </dgm:pt>
    <dgm:pt modelId="{EBE7D4F7-3094-4BC4-893D-B6305770BFB0}" type="pres">
      <dgm:prSet presAssocID="{1CB0EA28-12ED-4C5F-890D-1169EFADFF18}" presName="desTx" presStyleLbl="revTx" presStyleIdx="1" presStyleCnt="4">
        <dgm:presLayoutVars/>
      </dgm:prSet>
      <dgm:spPr/>
    </dgm:pt>
    <dgm:pt modelId="{4A1FB794-DA37-43D5-B05C-4F24F7278A4F}" type="pres">
      <dgm:prSet presAssocID="{E1BCB5FA-18CC-4968-B333-F21C71579DEC}" presName="sibTrans" presStyleCnt="0"/>
      <dgm:spPr/>
    </dgm:pt>
    <dgm:pt modelId="{4803B7E8-1906-47BA-ABD6-BE586D6799C5}" type="pres">
      <dgm:prSet presAssocID="{E6E0D364-3793-4684-B39E-5FB6FBB0CB61}" presName="compNode" presStyleCnt="0"/>
      <dgm:spPr/>
    </dgm:pt>
    <dgm:pt modelId="{F0C5D9CC-3527-49CF-9D5A-FE891F305093}" type="pres">
      <dgm:prSet presAssocID="{E6E0D364-3793-4684-B39E-5FB6FBB0CB61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d with Gears"/>
        </a:ext>
      </dgm:extLst>
    </dgm:pt>
    <dgm:pt modelId="{5E6D116C-CCCD-449B-8EBB-C29EDEAF6A64}" type="pres">
      <dgm:prSet presAssocID="{E6E0D364-3793-4684-B39E-5FB6FBB0CB61}" presName="iconSpace" presStyleCnt="0"/>
      <dgm:spPr/>
    </dgm:pt>
    <dgm:pt modelId="{16B5E05D-31F5-4DFA-98B6-2AB8D17BE6D8}" type="pres">
      <dgm:prSet presAssocID="{E6E0D364-3793-4684-B39E-5FB6FBB0CB61}" presName="parTx" presStyleLbl="revTx" presStyleIdx="2" presStyleCnt="4">
        <dgm:presLayoutVars>
          <dgm:chMax val="0"/>
          <dgm:chPref val="0"/>
        </dgm:presLayoutVars>
      </dgm:prSet>
      <dgm:spPr/>
    </dgm:pt>
    <dgm:pt modelId="{53A31044-C10B-4420-AB16-AB1EF78E051B}" type="pres">
      <dgm:prSet presAssocID="{E6E0D364-3793-4684-B39E-5FB6FBB0CB61}" presName="txSpace" presStyleCnt="0"/>
      <dgm:spPr/>
    </dgm:pt>
    <dgm:pt modelId="{886F6253-E869-4EF9-8925-98C307E94DF1}" type="pres">
      <dgm:prSet presAssocID="{E6E0D364-3793-4684-B39E-5FB6FBB0CB61}" presName="desTx" presStyleLbl="revTx" presStyleIdx="3" presStyleCnt="4" custScaleX="101037" custScaleY="399507" custLinFactNeighborY="37686">
        <dgm:presLayoutVars/>
      </dgm:prSet>
      <dgm:spPr/>
    </dgm:pt>
  </dgm:ptLst>
  <dgm:cxnLst>
    <dgm:cxn modelId="{7CE8DF01-E455-45CC-9B9E-A7D4C2A96DE9}" type="presOf" srcId="{16F655B2-9FC0-41A2-BEA9-5A6C3291FE00}" destId="{886F6253-E869-4EF9-8925-98C307E94DF1}" srcOrd="0" destOrd="4" presId="urn:microsoft.com/office/officeart/2018/5/layout/CenteredIconLabelDescriptionList"/>
    <dgm:cxn modelId="{AEFD3E02-5D26-4411-B711-E30980ACFA2F}" srcId="{E6E0D364-3793-4684-B39E-5FB6FBB0CB61}" destId="{CC497AC3-3B73-4EBE-ABDE-46E78C2FB83F}" srcOrd="0" destOrd="0" parTransId="{89724DFF-1E98-415C-A56D-D68915912E18}" sibTransId="{171449F0-7985-4264-A1F9-9F8DFCD9D34C}"/>
    <dgm:cxn modelId="{91E54108-A906-4A68-AD5A-10B67B2D4585}" srcId="{E6E0D364-3793-4684-B39E-5FB6FBB0CB61}" destId="{FCD3C13A-598C-430A-BEE2-D2720761F713}" srcOrd="3" destOrd="0" parTransId="{D1429CB7-EFE4-4EE4-BC58-B48B7C18649A}" sibTransId="{A137E519-4FF6-4924-A630-E6E615AD25BC}"/>
    <dgm:cxn modelId="{AC70EA15-FD36-453B-9BB2-182D464172E4}" type="presOf" srcId="{1CB0EA28-12ED-4C5F-890D-1169EFADFF18}" destId="{1563DB17-E9BC-4FB0-9DF5-4E9B5192549E}" srcOrd="0" destOrd="0" presId="urn:microsoft.com/office/officeart/2018/5/layout/CenteredIconLabelDescriptionList"/>
    <dgm:cxn modelId="{C3F3F03C-E4EE-4D2D-94A1-C843E47943E3}" type="presOf" srcId="{7B7AB7A9-5E72-46C8-8A9D-4683BA521400}" destId="{35CC13B2-A7D6-4328-87DF-848B3E06C6FC}" srcOrd="0" destOrd="0" presId="urn:microsoft.com/office/officeart/2018/5/layout/CenteredIconLabelDescriptionList"/>
    <dgm:cxn modelId="{6861E744-241B-4517-B543-F1B52764C0F1}" srcId="{E6E0D364-3793-4684-B39E-5FB6FBB0CB61}" destId="{8EC3119E-7064-4DE3-83BF-E0733A81A8D1}" srcOrd="2" destOrd="0" parTransId="{6810B801-8479-4497-8DF0-9847BF2EC27C}" sibTransId="{7F7B8EAE-5D60-4547-A5AC-47E1845F906C}"/>
    <dgm:cxn modelId="{4A18F07F-14F0-418A-831E-C707E1F6B53B}" srcId="{E6E0D364-3793-4684-B39E-5FB6FBB0CB61}" destId="{622F8C4D-F3C3-4737-B170-A08F12793144}" srcOrd="1" destOrd="0" parTransId="{8B1D4B6E-6305-4405-9042-8CDC08D4727F}" sibTransId="{DDE54E17-5827-487F-AE65-7FF1BEE586F0}"/>
    <dgm:cxn modelId="{AF66DA81-844B-4E31-9A52-EE752FB923FA}" type="presOf" srcId="{622F8C4D-F3C3-4737-B170-A08F12793144}" destId="{886F6253-E869-4EF9-8925-98C307E94DF1}" srcOrd="0" destOrd="1" presId="urn:microsoft.com/office/officeart/2018/5/layout/CenteredIconLabelDescriptionList"/>
    <dgm:cxn modelId="{8B662282-4826-4B34-AAAE-2FC0ED6984CF}" srcId="{7B7AB7A9-5E72-46C8-8A9D-4683BA521400}" destId="{1CB0EA28-12ED-4C5F-890D-1169EFADFF18}" srcOrd="0" destOrd="0" parTransId="{F92B205C-4A4E-400E-B55B-E95FDBE3E95E}" sibTransId="{E1BCB5FA-18CC-4968-B333-F21C71579DEC}"/>
    <dgm:cxn modelId="{90436287-3C70-417D-B6EB-304732984586}" srcId="{E6E0D364-3793-4684-B39E-5FB6FBB0CB61}" destId="{16F655B2-9FC0-41A2-BEA9-5A6C3291FE00}" srcOrd="4" destOrd="0" parTransId="{44FA4F76-8D65-4AA1-BA6D-3D4309470207}" sibTransId="{F9B7EB3F-A636-4BAF-AE39-B9E430443091}"/>
    <dgm:cxn modelId="{083F979F-421F-47E8-AA54-5233D9845E3C}" type="presOf" srcId="{CC497AC3-3B73-4EBE-ABDE-46E78C2FB83F}" destId="{886F6253-E869-4EF9-8925-98C307E94DF1}" srcOrd="0" destOrd="0" presId="urn:microsoft.com/office/officeart/2018/5/layout/CenteredIconLabelDescriptionList"/>
    <dgm:cxn modelId="{6A02DACB-C68B-4E20-B441-228C0568853A}" type="presOf" srcId="{8EC3119E-7064-4DE3-83BF-E0733A81A8D1}" destId="{886F6253-E869-4EF9-8925-98C307E94DF1}" srcOrd="0" destOrd="2" presId="urn:microsoft.com/office/officeart/2018/5/layout/CenteredIconLabelDescriptionList"/>
    <dgm:cxn modelId="{677170D2-1871-48CA-8C8D-84F40CA35CCD}" type="presOf" srcId="{FCD3C13A-598C-430A-BEE2-D2720761F713}" destId="{886F6253-E869-4EF9-8925-98C307E94DF1}" srcOrd="0" destOrd="3" presId="urn:microsoft.com/office/officeart/2018/5/layout/CenteredIconLabelDescriptionList"/>
    <dgm:cxn modelId="{3EBA02DE-44B3-41D0-891B-CCE8E4502DF2}" srcId="{7B7AB7A9-5E72-46C8-8A9D-4683BA521400}" destId="{E6E0D364-3793-4684-B39E-5FB6FBB0CB61}" srcOrd="1" destOrd="0" parTransId="{D36D9F08-B6B2-4AE9-80DE-725B28BC6228}" sibTransId="{22DBD9CC-98CF-4804-BF7B-EDBD1AEFB31D}"/>
    <dgm:cxn modelId="{2C4332E2-E72C-404D-B8E5-4BB95936B7D8}" type="presOf" srcId="{E6E0D364-3793-4684-B39E-5FB6FBB0CB61}" destId="{16B5E05D-31F5-4DFA-98B6-2AB8D17BE6D8}" srcOrd="0" destOrd="0" presId="urn:microsoft.com/office/officeart/2018/5/layout/CenteredIconLabelDescriptionList"/>
    <dgm:cxn modelId="{E6E2E39F-5011-4CEE-BFC4-D6F88270C0D0}" type="presParOf" srcId="{35CC13B2-A7D6-4328-87DF-848B3E06C6FC}" destId="{B26F8BC6-4E6F-4637-B9AE-C1D058F45C2E}" srcOrd="0" destOrd="0" presId="urn:microsoft.com/office/officeart/2018/5/layout/CenteredIconLabelDescriptionList"/>
    <dgm:cxn modelId="{A331DCF8-7380-4488-A959-39AA22E6D386}" type="presParOf" srcId="{B26F8BC6-4E6F-4637-B9AE-C1D058F45C2E}" destId="{009ABEC6-1CF9-4FCB-8ADC-E3DF2444FDAF}" srcOrd="0" destOrd="0" presId="urn:microsoft.com/office/officeart/2018/5/layout/CenteredIconLabelDescriptionList"/>
    <dgm:cxn modelId="{8EE71F99-F1A8-4D13-9A57-733522DB04BB}" type="presParOf" srcId="{B26F8BC6-4E6F-4637-B9AE-C1D058F45C2E}" destId="{71F5D7C6-5F90-49C2-B5A2-1FB95107559E}" srcOrd="1" destOrd="0" presId="urn:microsoft.com/office/officeart/2018/5/layout/CenteredIconLabelDescriptionList"/>
    <dgm:cxn modelId="{9A3D5FAC-179B-41FA-BA08-6D79119D2CD7}" type="presParOf" srcId="{B26F8BC6-4E6F-4637-B9AE-C1D058F45C2E}" destId="{1563DB17-E9BC-4FB0-9DF5-4E9B5192549E}" srcOrd="2" destOrd="0" presId="urn:microsoft.com/office/officeart/2018/5/layout/CenteredIconLabelDescriptionList"/>
    <dgm:cxn modelId="{00C1BD19-4FC2-49DB-8AEE-BF8E6308C2CA}" type="presParOf" srcId="{B26F8BC6-4E6F-4637-B9AE-C1D058F45C2E}" destId="{6F7250BE-7861-4454-9BFF-C6E050345FC9}" srcOrd="3" destOrd="0" presId="urn:microsoft.com/office/officeart/2018/5/layout/CenteredIconLabelDescriptionList"/>
    <dgm:cxn modelId="{E4AA00EA-8875-4E87-83EB-4E5ACE20C503}" type="presParOf" srcId="{B26F8BC6-4E6F-4637-B9AE-C1D058F45C2E}" destId="{EBE7D4F7-3094-4BC4-893D-B6305770BFB0}" srcOrd="4" destOrd="0" presId="urn:microsoft.com/office/officeart/2018/5/layout/CenteredIconLabelDescriptionList"/>
    <dgm:cxn modelId="{29D1ECD7-29D6-4066-8ECA-082E9A0E4ADE}" type="presParOf" srcId="{35CC13B2-A7D6-4328-87DF-848B3E06C6FC}" destId="{4A1FB794-DA37-43D5-B05C-4F24F7278A4F}" srcOrd="1" destOrd="0" presId="urn:microsoft.com/office/officeart/2018/5/layout/CenteredIconLabelDescriptionList"/>
    <dgm:cxn modelId="{97B142A7-B116-4A44-B526-13E377560959}" type="presParOf" srcId="{35CC13B2-A7D6-4328-87DF-848B3E06C6FC}" destId="{4803B7E8-1906-47BA-ABD6-BE586D6799C5}" srcOrd="2" destOrd="0" presId="urn:microsoft.com/office/officeart/2018/5/layout/CenteredIconLabelDescriptionList"/>
    <dgm:cxn modelId="{4F16626E-0ED7-4EF5-B932-9EF34DBB52E7}" type="presParOf" srcId="{4803B7E8-1906-47BA-ABD6-BE586D6799C5}" destId="{F0C5D9CC-3527-49CF-9D5A-FE891F305093}" srcOrd="0" destOrd="0" presId="urn:microsoft.com/office/officeart/2018/5/layout/CenteredIconLabelDescriptionList"/>
    <dgm:cxn modelId="{70760422-047E-403D-87D3-88EE441CF434}" type="presParOf" srcId="{4803B7E8-1906-47BA-ABD6-BE586D6799C5}" destId="{5E6D116C-CCCD-449B-8EBB-C29EDEAF6A64}" srcOrd="1" destOrd="0" presId="urn:microsoft.com/office/officeart/2018/5/layout/CenteredIconLabelDescriptionList"/>
    <dgm:cxn modelId="{FE6025FD-7296-4B62-9BB2-4035B1683258}" type="presParOf" srcId="{4803B7E8-1906-47BA-ABD6-BE586D6799C5}" destId="{16B5E05D-31F5-4DFA-98B6-2AB8D17BE6D8}" srcOrd="2" destOrd="0" presId="urn:microsoft.com/office/officeart/2018/5/layout/CenteredIconLabelDescriptionList"/>
    <dgm:cxn modelId="{A769D7F4-DE61-427C-A22C-F4C6FD0A8DB2}" type="presParOf" srcId="{4803B7E8-1906-47BA-ABD6-BE586D6799C5}" destId="{53A31044-C10B-4420-AB16-AB1EF78E051B}" srcOrd="3" destOrd="0" presId="urn:microsoft.com/office/officeart/2018/5/layout/CenteredIconLabelDescriptionList"/>
    <dgm:cxn modelId="{7C6EDE8C-852D-4A08-BBBB-40B8AFC1CC79}" type="presParOf" srcId="{4803B7E8-1906-47BA-ABD6-BE586D6799C5}" destId="{886F6253-E869-4EF9-8925-98C307E94DF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246CF40B-D9E4-4C1E-A05D-8C0AE05E1196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A0B49C10-D099-420C-89C6-287CEEB1B2DA}">
      <dgm:prSet/>
      <dgm:spPr/>
      <dgm:t>
        <a:bodyPr/>
        <a:lstStyle/>
        <a:p>
          <a:r>
            <a:rPr lang="tr-TR"/>
            <a:t>Sokrat semineri, sokratik tartışmayı temele alır. Uygulama açısından biraz farklıdır. Özellikle analiz düzeyindeki davranışların kazanılmasında etkilidir.</a:t>
          </a:r>
          <a:endParaRPr lang="en-US"/>
        </a:p>
      </dgm:t>
    </dgm:pt>
    <dgm:pt modelId="{30D83E72-71F6-4EF5-8EF8-4E7F8F60F1C1}" type="parTrans" cxnId="{3BD9C623-9B5F-4AAA-9EE1-BCFCCC26C77A}">
      <dgm:prSet/>
      <dgm:spPr/>
      <dgm:t>
        <a:bodyPr/>
        <a:lstStyle/>
        <a:p>
          <a:endParaRPr lang="en-US"/>
        </a:p>
      </dgm:t>
    </dgm:pt>
    <dgm:pt modelId="{01B6439F-E24D-4159-8FEA-096DE2D21A28}" type="sibTrans" cxnId="{3BD9C623-9B5F-4AAA-9EE1-BCFCCC26C77A}">
      <dgm:prSet/>
      <dgm:spPr/>
      <dgm:t>
        <a:bodyPr/>
        <a:lstStyle/>
        <a:p>
          <a:endParaRPr lang="en-US"/>
        </a:p>
      </dgm:t>
    </dgm:pt>
    <dgm:pt modelId="{3E986FC6-39AC-4B95-B1B9-584C973B0D58}">
      <dgm:prSet/>
      <dgm:spPr/>
      <dgm:t>
        <a:bodyPr/>
        <a:lstStyle/>
        <a:p>
          <a:r>
            <a:rPr lang="tr-TR"/>
            <a:t>Anlaşılması zor, farklı anlarlar çıkarılabilecek, üst düzey bir metnin ya da karmaşık bir konunun bir grup tarafından tartışılmasına yönelik tekniktir. </a:t>
          </a:r>
          <a:endParaRPr lang="en-US"/>
        </a:p>
      </dgm:t>
    </dgm:pt>
    <dgm:pt modelId="{CE34328C-3ABE-40A0-A25A-2B1C8761690B}" type="parTrans" cxnId="{0B9CDA11-E575-451B-B810-F68E150F7620}">
      <dgm:prSet/>
      <dgm:spPr/>
      <dgm:t>
        <a:bodyPr/>
        <a:lstStyle/>
        <a:p>
          <a:endParaRPr lang="en-US"/>
        </a:p>
      </dgm:t>
    </dgm:pt>
    <dgm:pt modelId="{A3737F7F-088D-4408-A5F4-43D6DACFCCD1}" type="sibTrans" cxnId="{0B9CDA11-E575-451B-B810-F68E150F7620}">
      <dgm:prSet/>
      <dgm:spPr/>
      <dgm:t>
        <a:bodyPr/>
        <a:lstStyle/>
        <a:p>
          <a:endParaRPr lang="en-US"/>
        </a:p>
      </dgm:t>
    </dgm:pt>
    <dgm:pt modelId="{CA56640A-25C4-49C1-8D38-5CED7099938D}">
      <dgm:prSet/>
      <dgm:spPr/>
      <dgm:t>
        <a:bodyPr/>
        <a:lstStyle/>
        <a:p>
          <a:r>
            <a:rPr lang="tr-TR"/>
            <a:t>İçeriği öğretmek, eleştirel düşünme ve tartışma becerileri kazandırmak esastır.</a:t>
          </a:r>
          <a:endParaRPr lang="en-US"/>
        </a:p>
      </dgm:t>
    </dgm:pt>
    <dgm:pt modelId="{D222A27F-5919-4B02-A6A8-56410BBD9A2A}" type="parTrans" cxnId="{1D9A6424-BC37-41FE-8B96-5552FA63723D}">
      <dgm:prSet/>
      <dgm:spPr/>
      <dgm:t>
        <a:bodyPr/>
        <a:lstStyle/>
        <a:p>
          <a:endParaRPr lang="en-US"/>
        </a:p>
      </dgm:t>
    </dgm:pt>
    <dgm:pt modelId="{009EDAF0-75DC-4E5E-883D-9DC63ED93432}" type="sibTrans" cxnId="{1D9A6424-BC37-41FE-8B96-5552FA63723D}">
      <dgm:prSet/>
      <dgm:spPr/>
      <dgm:t>
        <a:bodyPr/>
        <a:lstStyle/>
        <a:p>
          <a:endParaRPr lang="en-US"/>
        </a:p>
      </dgm:t>
    </dgm:pt>
    <dgm:pt modelId="{5ADA641E-7F64-4001-8CDC-F6A5BB256ACB}">
      <dgm:prSet/>
      <dgm:spPr/>
      <dgm:t>
        <a:bodyPr/>
        <a:lstStyle/>
        <a:p>
          <a:r>
            <a:rPr lang="tr-TR"/>
            <a:t>Öğrencilere ağır bir metnin inceletilmesi esasına dayanır. Daha sonra öğrencilere düşünme biçimlerini geliştirici sorular sorulur.</a:t>
          </a:r>
          <a:endParaRPr lang="en-US"/>
        </a:p>
      </dgm:t>
    </dgm:pt>
    <dgm:pt modelId="{3968F768-DC38-405D-A362-A86A691244A6}" type="parTrans" cxnId="{124639AD-60B4-4305-A89E-4AFBCC69D5F2}">
      <dgm:prSet/>
      <dgm:spPr/>
      <dgm:t>
        <a:bodyPr/>
        <a:lstStyle/>
        <a:p>
          <a:endParaRPr lang="en-US"/>
        </a:p>
      </dgm:t>
    </dgm:pt>
    <dgm:pt modelId="{8E8007FE-9A07-4C04-966E-087C032C7A1D}" type="sibTrans" cxnId="{124639AD-60B4-4305-A89E-4AFBCC69D5F2}">
      <dgm:prSet/>
      <dgm:spPr/>
      <dgm:t>
        <a:bodyPr/>
        <a:lstStyle/>
        <a:p>
          <a:endParaRPr lang="en-US"/>
        </a:p>
      </dgm:t>
    </dgm:pt>
    <dgm:pt modelId="{D64B92EE-8BFF-C545-82FA-014BC6DA45E0}" type="pres">
      <dgm:prSet presAssocID="{246CF40B-D9E4-4C1E-A05D-8C0AE05E1196}" presName="linear" presStyleCnt="0">
        <dgm:presLayoutVars>
          <dgm:animLvl val="lvl"/>
          <dgm:resizeHandles val="exact"/>
        </dgm:presLayoutVars>
      </dgm:prSet>
      <dgm:spPr/>
    </dgm:pt>
    <dgm:pt modelId="{F93FEFFA-AB4B-DA41-9037-68C29A0233E2}" type="pres">
      <dgm:prSet presAssocID="{A0B49C10-D099-420C-89C6-287CEEB1B2DA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BE737B78-CE48-D340-8715-2A60AEF921F7}" type="pres">
      <dgm:prSet presAssocID="{01B6439F-E24D-4159-8FEA-096DE2D21A28}" presName="spacer" presStyleCnt="0"/>
      <dgm:spPr/>
    </dgm:pt>
    <dgm:pt modelId="{DF01323C-E88A-B441-90B5-917698400E46}" type="pres">
      <dgm:prSet presAssocID="{3E986FC6-39AC-4B95-B1B9-584C973B0D58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2FEDB023-CA57-AA43-B1F9-AA2E2A3103A3}" type="pres">
      <dgm:prSet presAssocID="{A3737F7F-088D-4408-A5F4-43D6DACFCCD1}" presName="spacer" presStyleCnt="0"/>
      <dgm:spPr/>
    </dgm:pt>
    <dgm:pt modelId="{E7518B05-D5F2-5F46-84DE-09AF68B535C1}" type="pres">
      <dgm:prSet presAssocID="{CA56640A-25C4-49C1-8D38-5CED7099938D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B9710B33-75E6-EA42-AD2B-83010FD1B613}" type="pres">
      <dgm:prSet presAssocID="{009EDAF0-75DC-4E5E-883D-9DC63ED93432}" presName="spacer" presStyleCnt="0"/>
      <dgm:spPr/>
    </dgm:pt>
    <dgm:pt modelId="{8A8AF835-5021-864C-9590-F00428D5711F}" type="pres">
      <dgm:prSet presAssocID="{5ADA641E-7F64-4001-8CDC-F6A5BB256ACB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0B9CDA11-E575-451B-B810-F68E150F7620}" srcId="{246CF40B-D9E4-4C1E-A05D-8C0AE05E1196}" destId="{3E986FC6-39AC-4B95-B1B9-584C973B0D58}" srcOrd="1" destOrd="0" parTransId="{CE34328C-3ABE-40A0-A25A-2B1C8761690B}" sibTransId="{A3737F7F-088D-4408-A5F4-43D6DACFCCD1}"/>
    <dgm:cxn modelId="{3BD9C623-9B5F-4AAA-9EE1-BCFCCC26C77A}" srcId="{246CF40B-D9E4-4C1E-A05D-8C0AE05E1196}" destId="{A0B49C10-D099-420C-89C6-287CEEB1B2DA}" srcOrd="0" destOrd="0" parTransId="{30D83E72-71F6-4EF5-8EF8-4E7F8F60F1C1}" sibTransId="{01B6439F-E24D-4159-8FEA-096DE2D21A28}"/>
    <dgm:cxn modelId="{1D9A6424-BC37-41FE-8B96-5552FA63723D}" srcId="{246CF40B-D9E4-4C1E-A05D-8C0AE05E1196}" destId="{CA56640A-25C4-49C1-8D38-5CED7099938D}" srcOrd="2" destOrd="0" parTransId="{D222A27F-5919-4B02-A6A8-56410BBD9A2A}" sibTransId="{009EDAF0-75DC-4E5E-883D-9DC63ED93432}"/>
    <dgm:cxn modelId="{C2730246-7764-074D-AC21-820749870CF4}" type="presOf" srcId="{246CF40B-D9E4-4C1E-A05D-8C0AE05E1196}" destId="{D64B92EE-8BFF-C545-82FA-014BC6DA45E0}" srcOrd="0" destOrd="0" presId="urn:microsoft.com/office/officeart/2005/8/layout/vList2"/>
    <dgm:cxn modelId="{75265481-ABC8-3749-BEFB-C3B558DD22CE}" type="presOf" srcId="{5ADA641E-7F64-4001-8CDC-F6A5BB256ACB}" destId="{8A8AF835-5021-864C-9590-F00428D5711F}" srcOrd="0" destOrd="0" presId="urn:microsoft.com/office/officeart/2005/8/layout/vList2"/>
    <dgm:cxn modelId="{124639AD-60B4-4305-A89E-4AFBCC69D5F2}" srcId="{246CF40B-D9E4-4C1E-A05D-8C0AE05E1196}" destId="{5ADA641E-7F64-4001-8CDC-F6A5BB256ACB}" srcOrd="3" destOrd="0" parTransId="{3968F768-DC38-405D-A362-A86A691244A6}" sibTransId="{8E8007FE-9A07-4C04-966E-087C032C7A1D}"/>
    <dgm:cxn modelId="{3B97C3B8-825E-FA4F-A269-D8F5ED13268C}" type="presOf" srcId="{CA56640A-25C4-49C1-8D38-5CED7099938D}" destId="{E7518B05-D5F2-5F46-84DE-09AF68B535C1}" srcOrd="0" destOrd="0" presId="urn:microsoft.com/office/officeart/2005/8/layout/vList2"/>
    <dgm:cxn modelId="{72F6F4C4-BC7D-1540-B0B1-FF05C3385DD8}" type="presOf" srcId="{A0B49C10-D099-420C-89C6-287CEEB1B2DA}" destId="{F93FEFFA-AB4B-DA41-9037-68C29A0233E2}" srcOrd="0" destOrd="0" presId="urn:microsoft.com/office/officeart/2005/8/layout/vList2"/>
    <dgm:cxn modelId="{5AAD1ED6-D7BD-CE43-9626-15B4D597236C}" type="presOf" srcId="{3E986FC6-39AC-4B95-B1B9-584C973B0D58}" destId="{DF01323C-E88A-B441-90B5-917698400E46}" srcOrd="0" destOrd="0" presId="urn:microsoft.com/office/officeart/2005/8/layout/vList2"/>
    <dgm:cxn modelId="{7D3BD4DB-FD98-2B44-B6FE-0FA86D67E82C}" type="presParOf" srcId="{D64B92EE-8BFF-C545-82FA-014BC6DA45E0}" destId="{F93FEFFA-AB4B-DA41-9037-68C29A0233E2}" srcOrd="0" destOrd="0" presId="urn:microsoft.com/office/officeart/2005/8/layout/vList2"/>
    <dgm:cxn modelId="{72F87EA5-7760-6149-BEC9-4F4A5A8A1115}" type="presParOf" srcId="{D64B92EE-8BFF-C545-82FA-014BC6DA45E0}" destId="{BE737B78-CE48-D340-8715-2A60AEF921F7}" srcOrd="1" destOrd="0" presId="urn:microsoft.com/office/officeart/2005/8/layout/vList2"/>
    <dgm:cxn modelId="{33776DDC-AB8C-DE41-BCA2-F554598B2672}" type="presParOf" srcId="{D64B92EE-8BFF-C545-82FA-014BC6DA45E0}" destId="{DF01323C-E88A-B441-90B5-917698400E46}" srcOrd="2" destOrd="0" presId="urn:microsoft.com/office/officeart/2005/8/layout/vList2"/>
    <dgm:cxn modelId="{DA050A5D-7D49-1C41-8151-C97DD408A058}" type="presParOf" srcId="{D64B92EE-8BFF-C545-82FA-014BC6DA45E0}" destId="{2FEDB023-CA57-AA43-B1F9-AA2E2A3103A3}" srcOrd="3" destOrd="0" presId="urn:microsoft.com/office/officeart/2005/8/layout/vList2"/>
    <dgm:cxn modelId="{4472CBBF-8030-CE49-9218-9474E302C4AA}" type="presParOf" srcId="{D64B92EE-8BFF-C545-82FA-014BC6DA45E0}" destId="{E7518B05-D5F2-5F46-84DE-09AF68B535C1}" srcOrd="4" destOrd="0" presId="urn:microsoft.com/office/officeart/2005/8/layout/vList2"/>
    <dgm:cxn modelId="{5560D968-F785-024B-AF43-E383DEBD2A80}" type="presParOf" srcId="{D64B92EE-8BFF-C545-82FA-014BC6DA45E0}" destId="{B9710B33-75E6-EA42-AD2B-83010FD1B613}" srcOrd="5" destOrd="0" presId="urn:microsoft.com/office/officeart/2005/8/layout/vList2"/>
    <dgm:cxn modelId="{53A1665F-0124-C94D-B325-DB7B6377367D}" type="presParOf" srcId="{D64B92EE-8BFF-C545-82FA-014BC6DA45E0}" destId="{8A8AF835-5021-864C-9590-F00428D5711F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D2B048F8-0E70-DD48-AE1E-305F6D4E142E}" type="doc">
      <dgm:prSet loTypeId="urn:microsoft.com/office/officeart/2005/8/layout/vList2" loCatId="list" qsTypeId="urn:microsoft.com/office/officeart/2005/8/quickstyle/simple1" qsCatId="simple" csTypeId="urn:microsoft.com/office/officeart/2005/8/colors/colorful4" csCatId="colorful"/>
      <dgm:spPr/>
      <dgm:t>
        <a:bodyPr/>
        <a:lstStyle/>
        <a:p>
          <a:endParaRPr lang="tr-TR"/>
        </a:p>
      </dgm:t>
    </dgm:pt>
    <dgm:pt modelId="{E2FBA5A7-2FDC-BA46-9F30-4C27A0CAEEA2}">
      <dgm:prSet/>
      <dgm:spPr/>
      <dgm:t>
        <a:bodyPr/>
        <a:lstStyle/>
        <a:p>
          <a:r>
            <a:rPr lang="tr-TR"/>
            <a:t>Önceden öğrenilmiş bir konunun tam olarak açıklığa kavuşmamış yönlerinin irdelendiği bir öğretim yöntemidir.</a:t>
          </a:r>
        </a:p>
      </dgm:t>
    </dgm:pt>
    <dgm:pt modelId="{120670A3-437E-3449-B17C-1843A07B8399}" type="parTrans" cxnId="{83216404-20C4-8C44-B6B9-573E9FAE26A1}">
      <dgm:prSet/>
      <dgm:spPr/>
      <dgm:t>
        <a:bodyPr/>
        <a:lstStyle/>
        <a:p>
          <a:endParaRPr lang="tr-TR"/>
        </a:p>
      </dgm:t>
    </dgm:pt>
    <dgm:pt modelId="{3E43CA5A-8939-EF4C-BB18-B1D85D265990}" type="sibTrans" cxnId="{83216404-20C4-8C44-B6B9-573E9FAE26A1}">
      <dgm:prSet/>
      <dgm:spPr/>
      <dgm:t>
        <a:bodyPr/>
        <a:lstStyle/>
        <a:p>
          <a:endParaRPr lang="tr-TR"/>
        </a:p>
      </dgm:t>
    </dgm:pt>
    <dgm:pt modelId="{6744775B-9AAC-6A4A-938C-7DB35173F1AD}">
      <dgm:prSet/>
      <dgm:spPr/>
      <dgm:t>
        <a:bodyPr/>
        <a:lstStyle/>
        <a:p>
          <a:r>
            <a:rPr lang="tr-TR"/>
            <a:t>Zıt panelde amaç; işlenmiş olan konuların yeniden irdelenmesi, gözden geçirilmesi, öğrenme eksiklik ve yetersizliklerinin giderilmesidir. En az kavrama düzeyinde öğretim hedeflerine ulaşmayı hedefler.</a:t>
          </a:r>
        </a:p>
      </dgm:t>
    </dgm:pt>
    <dgm:pt modelId="{12B4E033-EAA0-E446-ACE2-7F104D44AF42}" type="parTrans" cxnId="{79EFDD96-7FCA-4F42-B70B-4BC715F78A2C}">
      <dgm:prSet/>
      <dgm:spPr/>
      <dgm:t>
        <a:bodyPr/>
        <a:lstStyle/>
        <a:p>
          <a:endParaRPr lang="tr-TR"/>
        </a:p>
      </dgm:t>
    </dgm:pt>
    <dgm:pt modelId="{47FA26B1-4341-4245-8EAA-782EECC8248E}" type="sibTrans" cxnId="{79EFDD96-7FCA-4F42-B70B-4BC715F78A2C}">
      <dgm:prSet/>
      <dgm:spPr/>
      <dgm:t>
        <a:bodyPr/>
        <a:lstStyle/>
        <a:p>
          <a:endParaRPr lang="tr-TR"/>
        </a:p>
      </dgm:t>
    </dgm:pt>
    <dgm:pt modelId="{C2C696DF-9602-AF4D-8F22-2BFBBB3632A7}" type="pres">
      <dgm:prSet presAssocID="{D2B048F8-0E70-DD48-AE1E-305F6D4E142E}" presName="linear" presStyleCnt="0">
        <dgm:presLayoutVars>
          <dgm:animLvl val="lvl"/>
          <dgm:resizeHandles val="exact"/>
        </dgm:presLayoutVars>
      </dgm:prSet>
      <dgm:spPr/>
    </dgm:pt>
    <dgm:pt modelId="{AFD5B66F-D5D8-B540-86C0-46E33CBC7888}" type="pres">
      <dgm:prSet presAssocID="{E2FBA5A7-2FDC-BA46-9F30-4C27A0CAEEA2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BD6205AA-1918-0641-898E-E729BAA6C7B6}" type="pres">
      <dgm:prSet presAssocID="{3E43CA5A-8939-EF4C-BB18-B1D85D265990}" presName="spacer" presStyleCnt="0"/>
      <dgm:spPr/>
    </dgm:pt>
    <dgm:pt modelId="{6D7CF8A4-5F33-EF4E-AD58-570429B284EA}" type="pres">
      <dgm:prSet presAssocID="{6744775B-9AAC-6A4A-938C-7DB35173F1AD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83216404-20C4-8C44-B6B9-573E9FAE26A1}" srcId="{D2B048F8-0E70-DD48-AE1E-305F6D4E142E}" destId="{E2FBA5A7-2FDC-BA46-9F30-4C27A0CAEEA2}" srcOrd="0" destOrd="0" parTransId="{120670A3-437E-3449-B17C-1843A07B8399}" sibTransId="{3E43CA5A-8939-EF4C-BB18-B1D85D265990}"/>
    <dgm:cxn modelId="{79EFDD96-7FCA-4F42-B70B-4BC715F78A2C}" srcId="{D2B048F8-0E70-DD48-AE1E-305F6D4E142E}" destId="{6744775B-9AAC-6A4A-938C-7DB35173F1AD}" srcOrd="1" destOrd="0" parTransId="{12B4E033-EAA0-E446-ACE2-7F104D44AF42}" sibTransId="{47FA26B1-4341-4245-8EAA-782EECC8248E}"/>
    <dgm:cxn modelId="{96A138CA-8B40-FF4F-8B95-ADA3D7B99833}" type="presOf" srcId="{6744775B-9AAC-6A4A-938C-7DB35173F1AD}" destId="{6D7CF8A4-5F33-EF4E-AD58-570429B284EA}" srcOrd="0" destOrd="0" presId="urn:microsoft.com/office/officeart/2005/8/layout/vList2"/>
    <dgm:cxn modelId="{461B9EED-2A0F-D040-82D1-E38136166BFB}" type="presOf" srcId="{E2FBA5A7-2FDC-BA46-9F30-4C27A0CAEEA2}" destId="{AFD5B66F-D5D8-B540-86C0-46E33CBC7888}" srcOrd="0" destOrd="0" presId="urn:microsoft.com/office/officeart/2005/8/layout/vList2"/>
    <dgm:cxn modelId="{4E8D28FA-DCD9-5B40-8DC1-CBA96F0D90F9}" type="presOf" srcId="{D2B048F8-0E70-DD48-AE1E-305F6D4E142E}" destId="{C2C696DF-9602-AF4D-8F22-2BFBBB3632A7}" srcOrd="0" destOrd="0" presId="urn:microsoft.com/office/officeart/2005/8/layout/vList2"/>
    <dgm:cxn modelId="{44A6E3E4-066E-C843-A207-54AEB5B6464F}" type="presParOf" srcId="{C2C696DF-9602-AF4D-8F22-2BFBBB3632A7}" destId="{AFD5B66F-D5D8-B540-86C0-46E33CBC7888}" srcOrd="0" destOrd="0" presId="urn:microsoft.com/office/officeart/2005/8/layout/vList2"/>
    <dgm:cxn modelId="{BAADC9A3-A077-3E41-91D6-CC7FD0369272}" type="presParOf" srcId="{C2C696DF-9602-AF4D-8F22-2BFBBB3632A7}" destId="{BD6205AA-1918-0641-898E-E729BAA6C7B6}" srcOrd="1" destOrd="0" presId="urn:microsoft.com/office/officeart/2005/8/layout/vList2"/>
    <dgm:cxn modelId="{5128746E-D7C6-4F42-8CC9-76E99EA30586}" type="presParOf" srcId="{C2C696DF-9602-AF4D-8F22-2BFBBB3632A7}" destId="{6D7CF8A4-5F33-EF4E-AD58-570429B284EA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D903CEA8-BE6A-F44B-99BA-199F6170E6CE}" type="doc">
      <dgm:prSet loTypeId="urn:microsoft.com/office/officeart/2018/2/layout/IconCircleList" loCatId="icon" qsTypeId="urn:microsoft.com/office/officeart/2005/8/quickstyle/simple1" qsCatId="simple" csTypeId="urn:microsoft.com/office/officeart/2018/5/colors/Iconchunking_coloredtext_colorful1" csCatId="colorful" phldr="1"/>
      <dgm:spPr/>
      <dgm:t>
        <a:bodyPr/>
        <a:lstStyle/>
        <a:p>
          <a:endParaRPr lang="tr-TR"/>
        </a:p>
      </dgm:t>
    </dgm:pt>
    <dgm:pt modelId="{42CB4823-A450-EE4D-AA3B-76C6D7DDAAFD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Teknik uygulanırken bir lider/yönetici seçilir.</a:t>
          </a:r>
        </a:p>
      </dgm:t>
    </dgm:pt>
    <dgm:pt modelId="{31E45E53-34B2-BF4C-A1E4-70544C23AF8D}" type="parTrans" cxnId="{CB358625-0EFB-674B-ABC6-9E195540BEFC}">
      <dgm:prSet/>
      <dgm:spPr/>
      <dgm:t>
        <a:bodyPr/>
        <a:lstStyle/>
        <a:p>
          <a:endParaRPr lang="tr-TR"/>
        </a:p>
      </dgm:t>
    </dgm:pt>
    <dgm:pt modelId="{01FFA040-F227-7149-98E1-6B73EB5BAD22}" type="sibTrans" cxnId="{CB358625-0EFB-674B-ABC6-9E195540BEFC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B969BB8C-A980-804E-BE45-4A3D00C92A0E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Sınıf ikiye bölünür. Gruplardan biri soru, diğeri cevap grubudur.</a:t>
          </a:r>
        </a:p>
      </dgm:t>
    </dgm:pt>
    <dgm:pt modelId="{130C5064-3307-344D-8298-1A251AF4023F}" type="parTrans" cxnId="{6B9E05CD-6140-BE42-A740-1D30DF87B83C}">
      <dgm:prSet/>
      <dgm:spPr/>
      <dgm:t>
        <a:bodyPr/>
        <a:lstStyle/>
        <a:p>
          <a:endParaRPr lang="tr-TR"/>
        </a:p>
      </dgm:t>
    </dgm:pt>
    <dgm:pt modelId="{FC86A477-9B55-1743-A4C5-193EFF5B4ABB}" type="sibTrans" cxnId="{6B9E05CD-6140-BE42-A740-1D30DF87B83C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D35E9CD3-798E-7B40-9C9A-F13A4E6A406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Tartışılacak konu sınıfa duyurulur.</a:t>
          </a:r>
        </a:p>
      </dgm:t>
    </dgm:pt>
    <dgm:pt modelId="{FD85FD01-2179-DD47-B4E6-BADCC229683D}" type="parTrans" cxnId="{243A0966-1BA9-7A4F-AFEC-4FF3F3FF7809}">
      <dgm:prSet/>
      <dgm:spPr/>
      <dgm:t>
        <a:bodyPr/>
        <a:lstStyle/>
        <a:p>
          <a:endParaRPr lang="tr-TR"/>
        </a:p>
      </dgm:t>
    </dgm:pt>
    <dgm:pt modelId="{96FB4915-8CCF-D04F-9368-9E29154CDAE1}" type="sibTrans" cxnId="{243A0966-1BA9-7A4F-AFEC-4FF3F3FF7809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05D05B4A-4BFC-9648-9AEC-05174C6AF4EB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 dirty="0"/>
            <a:t>Soru grubu soracağı soruları, cevap grubu da </a:t>
          </a:r>
          <a:r>
            <a:rPr lang="tr-TR" sz="1600" dirty="0" err="1"/>
            <a:t>muhtemeI</a:t>
          </a:r>
          <a:r>
            <a:rPr lang="tr-TR" sz="1600" dirty="0"/>
            <a:t>/sorulabileceğini düşündüğü soruların cevaplarını </a:t>
          </a:r>
          <a:r>
            <a:rPr lang="tr-TR" sz="1600" dirty="0" err="1"/>
            <a:t>hazırIar</a:t>
          </a:r>
          <a:r>
            <a:rPr lang="tr-TR" sz="1600" dirty="0"/>
            <a:t>.</a:t>
          </a:r>
        </a:p>
      </dgm:t>
    </dgm:pt>
    <dgm:pt modelId="{26BE80EC-4E65-CD47-A21E-314813E46623}" type="parTrans" cxnId="{A4C15C93-F6F9-994A-9B6E-AB5136DFF68A}">
      <dgm:prSet/>
      <dgm:spPr/>
      <dgm:t>
        <a:bodyPr/>
        <a:lstStyle/>
        <a:p>
          <a:endParaRPr lang="tr-TR"/>
        </a:p>
      </dgm:t>
    </dgm:pt>
    <dgm:pt modelId="{A0B10B39-D623-244A-BC91-32A3BB37F4D9}" type="sibTrans" cxnId="{A4C15C93-F6F9-994A-9B6E-AB5136DFF68A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E02977BF-D368-FF41-BCED-629897D2F480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 dirty="0"/>
            <a:t>Bu çalışma için gruplara 10-15 dakika süre verilir ve süre sonunda uygulama başlar.</a:t>
          </a:r>
        </a:p>
      </dgm:t>
    </dgm:pt>
    <dgm:pt modelId="{B6E9C397-5792-F142-B4DF-F0EF5CD99C64}" type="parTrans" cxnId="{09ABBC31-3474-C24A-9DC6-B2A5203E5B57}">
      <dgm:prSet/>
      <dgm:spPr/>
      <dgm:t>
        <a:bodyPr/>
        <a:lstStyle/>
        <a:p>
          <a:endParaRPr lang="tr-TR"/>
        </a:p>
      </dgm:t>
    </dgm:pt>
    <dgm:pt modelId="{BCD569C7-9442-7E43-91ED-FAE517C02DD3}" type="sibTrans" cxnId="{09ABBC31-3474-C24A-9DC6-B2A5203E5B57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D47E9F27-7ECD-9441-968F-A9346917A065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Hazırlığın tamamlanmasıyla birlikte soru grubu yanıt grubuna sorularını yönlendirir. </a:t>
          </a:r>
        </a:p>
      </dgm:t>
    </dgm:pt>
    <dgm:pt modelId="{50075536-1992-884C-B770-6AAD481031A9}" type="parTrans" cxnId="{160444E7-3077-CF48-B55D-9C98F4E17710}">
      <dgm:prSet/>
      <dgm:spPr/>
      <dgm:t>
        <a:bodyPr/>
        <a:lstStyle/>
        <a:p>
          <a:endParaRPr lang="tr-TR"/>
        </a:p>
      </dgm:t>
    </dgm:pt>
    <dgm:pt modelId="{760AB12E-388C-A645-9AA4-59A3CD40A424}" type="sibTrans" cxnId="{160444E7-3077-CF48-B55D-9C98F4E17710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34DC478E-45D5-CA4D-9723-B27858A44E80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Yanıt grubundan yanıt alınamaması durumunda soru grubu kendi sorduğu soruyu yanıtlayabilir. </a:t>
          </a:r>
        </a:p>
      </dgm:t>
    </dgm:pt>
    <dgm:pt modelId="{C7746A3C-6AA3-6044-B61E-F01F12CE0F02}" type="parTrans" cxnId="{A21809E6-F515-4F47-B9B1-A7FAE0609855}">
      <dgm:prSet/>
      <dgm:spPr/>
      <dgm:t>
        <a:bodyPr/>
        <a:lstStyle/>
        <a:p>
          <a:endParaRPr lang="tr-TR"/>
        </a:p>
      </dgm:t>
    </dgm:pt>
    <dgm:pt modelId="{219837C8-84D3-574B-BFD5-F2580221DF53}" type="sibTrans" cxnId="{A21809E6-F515-4F47-B9B1-A7FAE0609855}">
      <dgm:prSet/>
      <dgm:spPr/>
      <dgm:t>
        <a:bodyPr/>
        <a:lstStyle/>
        <a:p>
          <a:pPr>
            <a:lnSpc>
              <a:spcPct val="100000"/>
            </a:lnSpc>
          </a:pPr>
          <a:endParaRPr lang="tr-TR"/>
        </a:p>
      </dgm:t>
    </dgm:pt>
    <dgm:pt modelId="{8FB4C27D-F22F-7A43-89F3-4EFF9AAEDB99}">
      <dgm:prSet custT="1"/>
      <dgm:spPr/>
      <dgm:t>
        <a:bodyPr/>
        <a:lstStyle/>
        <a:p>
          <a:pPr>
            <a:lnSpc>
              <a:spcPct val="100000"/>
            </a:lnSpc>
          </a:pPr>
          <a:r>
            <a:rPr lang="tr-TR" sz="1600"/>
            <a:t>Gerektiğinde soru ve yanıt grubu rolleri değiştirilebilir. </a:t>
          </a:r>
        </a:p>
      </dgm:t>
    </dgm:pt>
    <dgm:pt modelId="{3A7A761E-BAA2-194C-94DE-4311C0F69152}" type="parTrans" cxnId="{E824CC16-6D7A-C64E-94B6-ED51BFF96476}">
      <dgm:prSet/>
      <dgm:spPr/>
      <dgm:t>
        <a:bodyPr/>
        <a:lstStyle/>
        <a:p>
          <a:endParaRPr lang="tr-TR"/>
        </a:p>
      </dgm:t>
    </dgm:pt>
    <dgm:pt modelId="{837005CE-E46D-CF49-A256-A1D691D3F5D0}" type="sibTrans" cxnId="{E824CC16-6D7A-C64E-94B6-ED51BFF96476}">
      <dgm:prSet/>
      <dgm:spPr/>
      <dgm:t>
        <a:bodyPr/>
        <a:lstStyle/>
        <a:p>
          <a:endParaRPr lang="tr-TR"/>
        </a:p>
      </dgm:t>
    </dgm:pt>
    <dgm:pt modelId="{5DA591C8-2A89-43FC-902A-64D63A714D03}" type="pres">
      <dgm:prSet presAssocID="{D903CEA8-BE6A-F44B-99BA-199F6170E6CE}" presName="root" presStyleCnt="0">
        <dgm:presLayoutVars>
          <dgm:dir/>
          <dgm:resizeHandles val="exact"/>
        </dgm:presLayoutVars>
      </dgm:prSet>
      <dgm:spPr/>
    </dgm:pt>
    <dgm:pt modelId="{824E5303-9340-470B-B559-9612884F600B}" type="pres">
      <dgm:prSet presAssocID="{D903CEA8-BE6A-F44B-99BA-199F6170E6CE}" presName="container" presStyleCnt="0">
        <dgm:presLayoutVars>
          <dgm:dir/>
          <dgm:resizeHandles val="exact"/>
        </dgm:presLayoutVars>
      </dgm:prSet>
      <dgm:spPr/>
    </dgm:pt>
    <dgm:pt modelId="{BFF3C8CD-18D8-4DE0-9536-6E2824A99BA4}" type="pres">
      <dgm:prSet presAssocID="{42CB4823-A450-EE4D-AA3B-76C6D7DDAAFD}" presName="compNode" presStyleCnt="0"/>
      <dgm:spPr/>
    </dgm:pt>
    <dgm:pt modelId="{3F87A106-454C-43D1-A823-49C9912DA325}" type="pres">
      <dgm:prSet presAssocID="{42CB4823-A450-EE4D-AA3B-76C6D7DDAAFD}" presName="iconBgRect" presStyleLbl="bgShp" presStyleIdx="0" presStyleCnt="8"/>
      <dgm:spPr/>
    </dgm:pt>
    <dgm:pt modelId="{E104B6C3-1FC6-4B68-8E6F-EEEADCF8F60E}" type="pres">
      <dgm:prSet presAssocID="{42CB4823-A450-EE4D-AA3B-76C6D7DDAAFD}" presName="iconRect" presStyleLbl="node1" presStyleIdx="0" presStyleCnt="8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iyerarşi"/>
        </a:ext>
      </dgm:extLst>
    </dgm:pt>
    <dgm:pt modelId="{51BDF4AB-4F93-45BF-8613-C8C38CF786B5}" type="pres">
      <dgm:prSet presAssocID="{42CB4823-A450-EE4D-AA3B-76C6D7DDAAFD}" presName="spaceRect" presStyleCnt="0"/>
      <dgm:spPr/>
    </dgm:pt>
    <dgm:pt modelId="{7B189323-90C2-4FFF-AF91-8E7DF59CC95D}" type="pres">
      <dgm:prSet presAssocID="{42CB4823-A450-EE4D-AA3B-76C6D7DDAAFD}" presName="textRect" presStyleLbl="revTx" presStyleIdx="0" presStyleCnt="8">
        <dgm:presLayoutVars>
          <dgm:chMax val="1"/>
          <dgm:chPref val="1"/>
        </dgm:presLayoutVars>
      </dgm:prSet>
      <dgm:spPr/>
    </dgm:pt>
    <dgm:pt modelId="{F3B43BB5-AC64-4B2B-8819-19156005242C}" type="pres">
      <dgm:prSet presAssocID="{01FFA040-F227-7149-98E1-6B73EB5BAD22}" presName="sibTrans" presStyleLbl="sibTrans2D1" presStyleIdx="0" presStyleCnt="0"/>
      <dgm:spPr/>
    </dgm:pt>
    <dgm:pt modelId="{5B9D8642-C1B3-4DB7-A809-87E035F24A1C}" type="pres">
      <dgm:prSet presAssocID="{B969BB8C-A980-804E-BE45-4A3D00C92A0E}" presName="compNode" presStyleCnt="0"/>
      <dgm:spPr/>
    </dgm:pt>
    <dgm:pt modelId="{9D2552D5-06A0-42C3-8D0F-5EA20F7121A2}" type="pres">
      <dgm:prSet presAssocID="{B969BB8C-A980-804E-BE45-4A3D00C92A0E}" presName="iconBgRect" presStyleLbl="bgShp" presStyleIdx="1" presStyleCnt="8"/>
      <dgm:spPr/>
    </dgm:pt>
    <dgm:pt modelId="{5C190203-ABAE-4192-8D1C-6804C0DF5AFD}" type="pres">
      <dgm:prSet presAssocID="{B969BB8C-A980-804E-BE45-4A3D00C92A0E}" presName="iconRect" presStyleLbl="node1" presStyleIdx="1" presStyleCnt="8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hat Bubble"/>
        </a:ext>
      </dgm:extLst>
    </dgm:pt>
    <dgm:pt modelId="{894E0E4B-2A4C-45C4-83FF-EFD0FC14A149}" type="pres">
      <dgm:prSet presAssocID="{B969BB8C-A980-804E-BE45-4A3D00C92A0E}" presName="spaceRect" presStyleCnt="0"/>
      <dgm:spPr/>
    </dgm:pt>
    <dgm:pt modelId="{633EADA0-5B5D-44BA-8016-13FC008C6111}" type="pres">
      <dgm:prSet presAssocID="{B969BB8C-A980-804E-BE45-4A3D00C92A0E}" presName="textRect" presStyleLbl="revTx" presStyleIdx="1" presStyleCnt="8">
        <dgm:presLayoutVars>
          <dgm:chMax val="1"/>
          <dgm:chPref val="1"/>
        </dgm:presLayoutVars>
      </dgm:prSet>
      <dgm:spPr/>
    </dgm:pt>
    <dgm:pt modelId="{4B144142-194A-408B-B9E3-15E49D45F5C8}" type="pres">
      <dgm:prSet presAssocID="{FC86A477-9B55-1743-A4C5-193EFF5B4ABB}" presName="sibTrans" presStyleLbl="sibTrans2D1" presStyleIdx="0" presStyleCnt="0"/>
      <dgm:spPr/>
    </dgm:pt>
    <dgm:pt modelId="{24375151-AE7D-4D0B-8FE3-1FFB49E19455}" type="pres">
      <dgm:prSet presAssocID="{D35E9CD3-798E-7B40-9C9A-F13A4E6A406B}" presName="compNode" presStyleCnt="0"/>
      <dgm:spPr/>
    </dgm:pt>
    <dgm:pt modelId="{190DB8CD-905F-484A-8349-FCECBC8969FA}" type="pres">
      <dgm:prSet presAssocID="{D35E9CD3-798E-7B40-9C9A-F13A4E6A406B}" presName="iconBgRect" presStyleLbl="bgShp" presStyleIdx="2" presStyleCnt="8"/>
      <dgm:spPr/>
    </dgm:pt>
    <dgm:pt modelId="{E7FA2026-C043-401E-A5EB-72A450AE8E74}" type="pres">
      <dgm:prSet presAssocID="{D35E9CD3-798E-7B40-9C9A-F13A4E6A406B}" presName="iconRect" presStyleLbl="node1" presStyleIdx="2" presStyleCnt="8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Customer Review"/>
        </a:ext>
      </dgm:extLst>
    </dgm:pt>
    <dgm:pt modelId="{2E8AA705-8EBB-4F68-9CAB-CDB24EFC81FE}" type="pres">
      <dgm:prSet presAssocID="{D35E9CD3-798E-7B40-9C9A-F13A4E6A406B}" presName="spaceRect" presStyleCnt="0"/>
      <dgm:spPr/>
    </dgm:pt>
    <dgm:pt modelId="{F87540C0-FAAA-40B7-B510-9B1178B855C0}" type="pres">
      <dgm:prSet presAssocID="{D35E9CD3-798E-7B40-9C9A-F13A4E6A406B}" presName="textRect" presStyleLbl="revTx" presStyleIdx="2" presStyleCnt="8">
        <dgm:presLayoutVars>
          <dgm:chMax val="1"/>
          <dgm:chPref val="1"/>
        </dgm:presLayoutVars>
      </dgm:prSet>
      <dgm:spPr/>
    </dgm:pt>
    <dgm:pt modelId="{F4F63777-FFB8-4868-97EF-93B3C6BD0AB5}" type="pres">
      <dgm:prSet presAssocID="{96FB4915-8CCF-D04F-9368-9E29154CDAE1}" presName="sibTrans" presStyleLbl="sibTrans2D1" presStyleIdx="0" presStyleCnt="0"/>
      <dgm:spPr/>
    </dgm:pt>
    <dgm:pt modelId="{2A616FD4-493B-4540-B152-4FA66379B6AA}" type="pres">
      <dgm:prSet presAssocID="{05D05B4A-4BFC-9648-9AEC-05174C6AF4EB}" presName="compNode" presStyleCnt="0"/>
      <dgm:spPr/>
    </dgm:pt>
    <dgm:pt modelId="{28C55811-65B4-4EB1-9CCC-E162DBB96A40}" type="pres">
      <dgm:prSet presAssocID="{05D05B4A-4BFC-9648-9AEC-05174C6AF4EB}" presName="iconBgRect" presStyleLbl="bgShp" presStyleIdx="3" presStyleCnt="8"/>
      <dgm:spPr/>
    </dgm:pt>
    <dgm:pt modelId="{82CE4923-2C8B-43CF-B77C-339D362B77E8}" type="pres">
      <dgm:prSet presAssocID="{05D05B4A-4BFC-9648-9AEC-05174C6AF4EB}" presName="iconRect" presStyleLbl="node1" presStyleIdx="3" presStyleCnt="8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hbet"/>
        </a:ext>
      </dgm:extLst>
    </dgm:pt>
    <dgm:pt modelId="{3B68CAB9-1433-4B4D-B6B9-E08213D90D0D}" type="pres">
      <dgm:prSet presAssocID="{05D05B4A-4BFC-9648-9AEC-05174C6AF4EB}" presName="spaceRect" presStyleCnt="0"/>
      <dgm:spPr/>
    </dgm:pt>
    <dgm:pt modelId="{558296C6-A33C-4BCE-BFAE-FC488951F521}" type="pres">
      <dgm:prSet presAssocID="{05D05B4A-4BFC-9648-9AEC-05174C6AF4EB}" presName="textRect" presStyleLbl="revTx" presStyleIdx="3" presStyleCnt="8">
        <dgm:presLayoutVars>
          <dgm:chMax val="1"/>
          <dgm:chPref val="1"/>
        </dgm:presLayoutVars>
      </dgm:prSet>
      <dgm:spPr/>
    </dgm:pt>
    <dgm:pt modelId="{529173A4-54C2-4465-8D24-9A49F61F14B3}" type="pres">
      <dgm:prSet presAssocID="{A0B10B39-D623-244A-BC91-32A3BB37F4D9}" presName="sibTrans" presStyleLbl="sibTrans2D1" presStyleIdx="0" presStyleCnt="0"/>
      <dgm:spPr/>
    </dgm:pt>
    <dgm:pt modelId="{42C7EBD1-345C-42C0-ADFC-06773CE630AF}" type="pres">
      <dgm:prSet presAssocID="{E02977BF-D368-FF41-BCED-629897D2F480}" presName="compNode" presStyleCnt="0"/>
      <dgm:spPr/>
    </dgm:pt>
    <dgm:pt modelId="{33548488-00D6-43E7-8FFA-DEF680E7FC12}" type="pres">
      <dgm:prSet presAssocID="{E02977BF-D368-FF41-BCED-629897D2F480}" presName="iconBgRect" presStyleLbl="bgShp" presStyleIdx="4" presStyleCnt="8"/>
      <dgm:spPr/>
    </dgm:pt>
    <dgm:pt modelId="{07F5B1AE-A18A-48B3-BAFD-6C03896D135E}" type="pres">
      <dgm:prSet presAssocID="{E02977BF-D368-FF41-BCED-629897D2F480}" presName="iconRect" presStyleLbl="node1" presStyleIdx="4" presStyleCnt="8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ronometre"/>
        </a:ext>
      </dgm:extLst>
    </dgm:pt>
    <dgm:pt modelId="{D580C0F2-2DEE-4913-B941-C179E02CBD74}" type="pres">
      <dgm:prSet presAssocID="{E02977BF-D368-FF41-BCED-629897D2F480}" presName="spaceRect" presStyleCnt="0"/>
      <dgm:spPr/>
    </dgm:pt>
    <dgm:pt modelId="{426CBCE1-C896-4B4F-ACC3-2AABFF845004}" type="pres">
      <dgm:prSet presAssocID="{E02977BF-D368-FF41-BCED-629897D2F480}" presName="textRect" presStyleLbl="revTx" presStyleIdx="4" presStyleCnt="8">
        <dgm:presLayoutVars>
          <dgm:chMax val="1"/>
          <dgm:chPref val="1"/>
        </dgm:presLayoutVars>
      </dgm:prSet>
      <dgm:spPr/>
    </dgm:pt>
    <dgm:pt modelId="{82C9E4B1-B669-4A95-8101-40208716745C}" type="pres">
      <dgm:prSet presAssocID="{BCD569C7-9442-7E43-91ED-FAE517C02DD3}" presName="sibTrans" presStyleLbl="sibTrans2D1" presStyleIdx="0" presStyleCnt="0"/>
      <dgm:spPr/>
    </dgm:pt>
    <dgm:pt modelId="{E6EA4A10-C2F4-477B-8858-D5A96CBD9841}" type="pres">
      <dgm:prSet presAssocID="{D47E9F27-7ECD-9441-968F-A9346917A065}" presName="compNode" presStyleCnt="0"/>
      <dgm:spPr/>
    </dgm:pt>
    <dgm:pt modelId="{6D52D658-D359-400A-9E4A-311517818D99}" type="pres">
      <dgm:prSet presAssocID="{D47E9F27-7ECD-9441-968F-A9346917A065}" presName="iconBgRect" presStyleLbl="bgShp" presStyleIdx="5" presStyleCnt="8"/>
      <dgm:spPr/>
    </dgm:pt>
    <dgm:pt modelId="{2DA05BA1-5D0F-47AD-836B-40FFF4141FF0}" type="pres">
      <dgm:prSet presAssocID="{D47E9F27-7ECD-9441-968F-A9346917A065}" presName="iconRect" presStyleLbl="node1" presStyleIdx="5" presStyleCnt="8"/>
      <dgm:spPr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Sorular"/>
        </a:ext>
      </dgm:extLst>
    </dgm:pt>
    <dgm:pt modelId="{CD2761E4-0051-4586-91C8-2BB189E851C0}" type="pres">
      <dgm:prSet presAssocID="{D47E9F27-7ECD-9441-968F-A9346917A065}" presName="spaceRect" presStyleCnt="0"/>
      <dgm:spPr/>
    </dgm:pt>
    <dgm:pt modelId="{B419EBC1-869F-40AB-8EFD-C2A3C559E088}" type="pres">
      <dgm:prSet presAssocID="{D47E9F27-7ECD-9441-968F-A9346917A065}" presName="textRect" presStyleLbl="revTx" presStyleIdx="5" presStyleCnt="8">
        <dgm:presLayoutVars>
          <dgm:chMax val="1"/>
          <dgm:chPref val="1"/>
        </dgm:presLayoutVars>
      </dgm:prSet>
      <dgm:spPr/>
    </dgm:pt>
    <dgm:pt modelId="{83E57BE2-DE1E-4ECD-B0A4-7343D2FC32CC}" type="pres">
      <dgm:prSet presAssocID="{760AB12E-388C-A645-9AA4-59A3CD40A424}" presName="sibTrans" presStyleLbl="sibTrans2D1" presStyleIdx="0" presStyleCnt="0"/>
      <dgm:spPr/>
    </dgm:pt>
    <dgm:pt modelId="{447F2C8A-9376-4276-93D0-25B420D7F402}" type="pres">
      <dgm:prSet presAssocID="{34DC478E-45D5-CA4D-9723-B27858A44E80}" presName="compNode" presStyleCnt="0"/>
      <dgm:spPr/>
    </dgm:pt>
    <dgm:pt modelId="{9D786032-1AC5-4EA6-A2FF-A386B1781609}" type="pres">
      <dgm:prSet presAssocID="{34DC478E-45D5-CA4D-9723-B27858A44E80}" presName="iconBgRect" presStyleLbl="bgShp" presStyleIdx="6" presStyleCnt="8"/>
      <dgm:spPr/>
    </dgm:pt>
    <dgm:pt modelId="{8DA43804-88D5-4C26-AE53-D08C36FA80D2}" type="pres">
      <dgm:prSet presAssocID="{34DC478E-45D5-CA4D-9723-B27858A44E80}" presName="iconRect" presStyleLbl="node1" presStyleIdx="6" presStyleCnt="8"/>
      <dgm:spPr>
        <a:blipFill>
          <a:blip xmlns:r="http://schemas.openxmlformats.org/officeDocument/2006/relationships"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Konuşma"/>
        </a:ext>
      </dgm:extLst>
    </dgm:pt>
    <dgm:pt modelId="{75A51515-981C-4D5E-AB7F-D2C3A63821B2}" type="pres">
      <dgm:prSet presAssocID="{34DC478E-45D5-CA4D-9723-B27858A44E80}" presName="spaceRect" presStyleCnt="0"/>
      <dgm:spPr/>
    </dgm:pt>
    <dgm:pt modelId="{8122C7F3-2B9F-4589-92F7-8A8F2C915BD6}" type="pres">
      <dgm:prSet presAssocID="{34DC478E-45D5-CA4D-9723-B27858A44E80}" presName="textRect" presStyleLbl="revTx" presStyleIdx="6" presStyleCnt="8">
        <dgm:presLayoutVars>
          <dgm:chMax val="1"/>
          <dgm:chPref val="1"/>
        </dgm:presLayoutVars>
      </dgm:prSet>
      <dgm:spPr/>
    </dgm:pt>
    <dgm:pt modelId="{9A6EAB83-1E47-4323-B1FD-C09E9E666B85}" type="pres">
      <dgm:prSet presAssocID="{219837C8-84D3-574B-BFD5-F2580221DF53}" presName="sibTrans" presStyleLbl="sibTrans2D1" presStyleIdx="0" presStyleCnt="0"/>
      <dgm:spPr/>
    </dgm:pt>
    <dgm:pt modelId="{DAFDA963-9B63-44A8-8D52-281EA2B56843}" type="pres">
      <dgm:prSet presAssocID="{8FB4C27D-F22F-7A43-89F3-4EFF9AAEDB99}" presName="compNode" presStyleCnt="0"/>
      <dgm:spPr/>
    </dgm:pt>
    <dgm:pt modelId="{CD489718-7051-4136-A9F6-EE5463E55774}" type="pres">
      <dgm:prSet presAssocID="{8FB4C27D-F22F-7A43-89F3-4EFF9AAEDB99}" presName="iconBgRect" presStyleLbl="bgShp" presStyleIdx="7" presStyleCnt="8"/>
      <dgm:spPr/>
    </dgm:pt>
    <dgm:pt modelId="{4B033557-0D76-4DB0-9A0D-68322EC7FB73}" type="pres">
      <dgm:prSet presAssocID="{8FB4C27D-F22F-7A43-89F3-4EFF9AAEDB99}" presName="iconRect" presStyleLbl="node1" presStyleIdx="7" presStyleCnt="8"/>
      <dgm:spPr>
        <a:blipFill>
          <a:blip xmlns:r="http://schemas.openxmlformats.org/officeDocument/2006/relationships"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Onay işareti"/>
        </a:ext>
      </dgm:extLst>
    </dgm:pt>
    <dgm:pt modelId="{4E4295D9-16E0-4280-855B-8EE64D1799E1}" type="pres">
      <dgm:prSet presAssocID="{8FB4C27D-F22F-7A43-89F3-4EFF9AAEDB99}" presName="spaceRect" presStyleCnt="0"/>
      <dgm:spPr/>
    </dgm:pt>
    <dgm:pt modelId="{174E6347-6BD7-46CE-A01D-6FF42536201C}" type="pres">
      <dgm:prSet presAssocID="{8FB4C27D-F22F-7A43-89F3-4EFF9AAEDB99}" presName="textRect" presStyleLbl="revTx" presStyleIdx="7" presStyleCnt="8">
        <dgm:presLayoutVars>
          <dgm:chMax val="1"/>
          <dgm:chPref val="1"/>
        </dgm:presLayoutVars>
      </dgm:prSet>
      <dgm:spPr/>
    </dgm:pt>
  </dgm:ptLst>
  <dgm:cxnLst>
    <dgm:cxn modelId="{5FD4D70D-3E2B-FA4D-80DA-736A82FC3AE6}" type="presOf" srcId="{A0B10B39-D623-244A-BC91-32A3BB37F4D9}" destId="{529173A4-54C2-4465-8D24-9A49F61F14B3}" srcOrd="0" destOrd="0" presId="urn:microsoft.com/office/officeart/2018/2/layout/IconCircleList"/>
    <dgm:cxn modelId="{E824CC16-6D7A-C64E-94B6-ED51BFF96476}" srcId="{D903CEA8-BE6A-F44B-99BA-199F6170E6CE}" destId="{8FB4C27D-F22F-7A43-89F3-4EFF9AAEDB99}" srcOrd="7" destOrd="0" parTransId="{3A7A761E-BAA2-194C-94DE-4311C0F69152}" sibTransId="{837005CE-E46D-CF49-A256-A1D691D3F5D0}"/>
    <dgm:cxn modelId="{52CD7F22-C9D4-F64D-9EBB-298907CF30E0}" type="presOf" srcId="{8FB4C27D-F22F-7A43-89F3-4EFF9AAEDB99}" destId="{174E6347-6BD7-46CE-A01D-6FF42536201C}" srcOrd="0" destOrd="0" presId="urn:microsoft.com/office/officeart/2018/2/layout/IconCircleList"/>
    <dgm:cxn modelId="{CB358625-0EFB-674B-ABC6-9E195540BEFC}" srcId="{D903CEA8-BE6A-F44B-99BA-199F6170E6CE}" destId="{42CB4823-A450-EE4D-AA3B-76C6D7DDAAFD}" srcOrd="0" destOrd="0" parTransId="{31E45E53-34B2-BF4C-A1E4-70544C23AF8D}" sibTransId="{01FFA040-F227-7149-98E1-6B73EB5BAD22}"/>
    <dgm:cxn modelId="{9DB3502A-F76F-6946-A58C-979D6363188E}" type="presOf" srcId="{BCD569C7-9442-7E43-91ED-FAE517C02DD3}" destId="{82C9E4B1-B669-4A95-8101-40208716745C}" srcOrd="0" destOrd="0" presId="urn:microsoft.com/office/officeart/2018/2/layout/IconCircleList"/>
    <dgm:cxn modelId="{09ABBC31-3474-C24A-9DC6-B2A5203E5B57}" srcId="{D903CEA8-BE6A-F44B-99BA-199F6170E6CE}" destId="{E02977BF-D368-FF41-BCED-629897D2F480}" srcOrd="4" destOrd="0" parTransId="{B6E9C397-5792-F142-B4DF-F0EF5CD99C64}" sibTransId="{BCD569C7-9442-7E43-91ED-FAE517C02DD3}"/>
    <dgm:cxn modelId="{D2D57532-923F-C649-A551-5B4F35B0C8F6}" type="presOf" srcId="{760AB12E-388C-A645-9AA4-59A3CD40A424}" destId="{83E57BE2-DE1E-4ECD-B0A4-7343D2FC32CC}" srcOrd="0" destOrd="0" presId="urn:microsoft.com/office/officeart/2018/2/layout/IconCircleList"/>
    <dgm:cxn modelId="{DBAA7C3A-5E37-9B45-A8E2-F10FD61C9B66}" type="presOf" srcId="{FC86A477-9B55-1743-A4C5-193EFF5B4ABB}" destId="{4B144142-194A-408B-B9E3-15E49D45F5C8}" srcOrd="0" destOrd="0" presId="urn:microsoft.com/office/officeart/2018/2/layout/IconCircleList"/>
    <dgm:cxn modelId="{2A7BD04E-9015-8140-BAA6-3D566D4B668F}" type="presOf" srcId="{01FFA040-F227-7149-98E1-6B73EB5BAD22}" destId="{F3B43BB5-AC64-4B2B-8819-19156005242C}" srcOrd="0" destOrd="0" presId="urn:microsoft.com/office/officeart/2018/2/layout/IconCircleList"/>
    <dgm:cxn modelId="{243A0966-1BA9-7A4F-AFEC-4FF3F3FF7809}" srcId="{D903CEA8-BE6A-F44B-99BA-199F6170E6CE}" destId="{D35E9CD3-798E-7B40-9C9A-F13A4E6A406B}" srcOrd="2" destOrd="0" parTransId="{FD85FD01-2179-DD47-B4E6-BADCC229683D}" sibTransId="{96FB4915-8CCF-D04F-9368-9E29154CDAE1}"/>
    <dgm:cxn modelId="{8343B26A-7C29-5C46-9F42-BFD4642C96EA}" type="presOf" srcId="{34DC478E-45D5-CA4D-9723-B27858A44E80}" destId="{8122C7F3-2B9F-4589-92F7-8A8F2C915BD6}" srcOrd="0" destOrd="0" presId="urn:microsoft.com/office/officeart/2018/2/layout/IconCircleList"/>
    <dgm:cxn modelId="{5C461F6B-704E-024F-AAD1-ED5AD86923E6}" type="presOf" srcId="{D903CEA8-BE6A-F44B-99BA-199F6170E6CE}" destId="{5DA591C8-2A89-43FC-902A-64D63A714D03}" srcOrd="0" destOrd="0" presId="urn:microsoft.com/office/officeart/2018/2/layout/IconCircleList"/>
    <dgm:cxn modelId="{9B719377-466E-E445-888C-A198EF722ADC}" type="presOf" srcId="{42CB4823-A450-EE4D-AA3B-76C6D7DDAAFD}" destId="{7B189323-90C2-4FFF-AF91-8E7DF59CC95D}" srcOrd="0" destOrd="0" presId="urn:microsoft.com/office/officeart/2018/2/layout/IconCircleList"/>
    <dgm:cxn modelId="{715C2B8B-43D2-314D-8AAE-F336913ED77F}" type="presOf" srcId="{D47E9F27-7ECD-9441-968F-A9346917A065}" destId="{B419EBC1-869F-40AB-8EFD-C2A3C559E088}" srcOrd="0" destOrd="0" presId="urn:microsoft.com/office/officeart/2018/2/layout/IconCircleList"/>
    <dgm:cxn modelId="{D9A8AC8D-10CD-BF4E-ACA0-972C9AA17EB4}" type="presOf" srcId="{E02977BF-D368-FF41-BCED-629897D2F480}" destId="{426CBCE1-C896-4B4F-ACC3-2AABFF845004}" srcOrd="0" destOrd="0" presId="urn:microsoft.com/office/officeart/2018/2/layout/IconCircleList"/>
    <dgm:cxn modelId="{A4C15C93-F6F9-994A-9B6E-AB5136DFF68A}" srcId="{D903CEA8-BE6A-F44B-99BA-199F6170E6CE}" destId="{05D05B4A-4BFC-9648-9AEC-05174C6AF4EB}" srcOrd="3" destOrd="0" parTransId="{26BE80EC-4E65-CD47-A21E-314813E46623}" sibTransId="{A0B10B39-D623-244A-BC91-32A3BB37F4D9}"/>
    <dgm:cxn modelId="{65535E97-4E5B-7E45-9457-2D7ECB10F570}" type="presOf" srcId="{D35E9CD3-798E-7B40-9C9A-F13A4E6A406B}" destId="{F87540C0-FAAA-40B7-B510-9B1178B855C0}" srcOrd="0" destOrd="0" presId="urn:microsoft.com/office/officeart/2018/2/layout/IconCircleList"/>
    <dgm:cxn modelId="{34A41698-2B3C-6C40-BB87-456BA4AE08A6}" type="presOf" srcId="{05D05B4A-4BFC-9648-9AEC-05174C6AF4EB}" destId="{558296C6-A33C-4BCE-BFAE-FC488951F521}" srcOrd="0" destOrd="0" presId="urn:microsoft.com/office/officeart/2018/2/layout/IconCircleList"/>
    <dgm:cxn modelId="{E0B4DEA8-988E-3B44-83ED-BA759F6515B3}" type="presOf" srcId="{96FB4915-8CCF-D04F-9368-9E29154CDAE1}" destId="{F4F63777-FFB8-4868-97EF-93B3C6BD0AB5}" srcOrd="0" destOrd="0" presId="urn:microsoft.com/office/officeart/2018/2/layout/IconCircleList"/>
    <dgm:cxn modelId="{163DB9B8-80A0-AC4F-933A-E152FEEFDC20}" type="presOf" srcId="{219837C8-84D3-574B-BFD5-F2580221DF53}" destId="{9A6EAB83-1E47-4323-B1FD-C09E9E666B85}" srcOrd="0" destOrd="0" presId="urn:microsoft.com/office/officeart/2018/2/layout/IconCircleList"/>
    <dgm:cxn modelId="{6B9E05CD-6140-BE42-A740-1D30DF87B83C}" srcId="{D903CEA8-BE6A-F44B-99BA-199F6170E6CE}" destId="{B969BB8C-A980-804E-BE45-4A3D00C92A0E}" srcOrd="1" destOrd="0" parTransId="{130C5064-3307-344D-8298-1A251AF4023F}" sibTransId="{FC86A477-9B55-1743-A4C5-193EFF5B4ABB}"/>
    <dgm:cxn modelId="{4FD4F1D6-F568-384F-BDF4-296FB1F6CFF2}" type="presOf" srcId="{B969BB8C-A980-804E-BE45-4A3D00C92A0E}" destId="{633EADA0-5B5D-44BA-8016-13FC008C6111}" srcOrd="0" destOrd="0" presId="urn:microsoft.com/office/officeart/2018/2/layout/IconCircleList"/>
    <dgm:cxn modelId="{A21809E6-F515-4F47-B9B1-A7FAE0609855}" srcId="{D903CEA8-BE6A-F44B-99BA-199F6170E6CE}" destId="{34DC478E-45D5-CA4D-9723-B27858A44E80}" srcOrd="6" destOrd="0" parTransId="{C7746A3C-6AA3-6044-B61E-F01F12CE0F02}" sibTransId="{219837C8-84D3-574B-BFD5-F2580221DF53}"/>
    <dgm:cxn modelId="{160444E7-3077-CF48-B55D-9C98F4E17710}" srcId="{D903CEA8-BE6A-F44B-99BA-199F6170E6CE}" destId="{D47E9F27-7ECD-9441-968F-A9346917A065}" srcOrd="5" destOrd="0" parTransId="{50075536-1992-884C-B770-6AAD481031A9}" sibTransId="{760AB12E-388C-A645-9AA4-59A3CD40A424}"/>
    <dgm:cxn modelId="{B0597CF4-7100-BD49-AEF2-4F8BB04DB5D0}" type="presParOf" srcId="{5DA591C8-2A89-43FC-902A-64D63A714D03}" destId="{824E5303-9340-470B-B559-9612884F600B}" srcOrd="0" destOrd="0" presId="urn:microsoft.com/office/officeart/2018/2/layout/IconCircleList"/>
    <dgm:cxn modelId="{581E5F91-4786-F74D-A37E-339D08E6C313}" type="presParOf" srcId="{824E5303-9340-470B-B559-9612884F600B}" destId="{BFF3C8CD-18D8-4DE0-9536-6E2824A99BA4}" srcOrd="0" destOrd="0" presId="urn:microsoft.com/office/officeart/2018/2/layout/IconCircleList"/>
    <dgm:cxn modelId="{37EFD7BF-9033-0D40-9F50-9DAC7374F098}" type="presParOf" srcId="{BFF3C8CD-18D8-4DE0-9536-6E2824A99BA4}" destId="{3F87A106-454C-43D1-A823-49C9912DA325}" srcOrd="0" destOrd="0" presId="urn:microsoft.com/office/officeart/2018/2/layout/IconCircleList"/>
    <dgm:cxn modelId="{CD0A00F2-C8E7-0D46-AD38-87E2F28B92C3}" type="presParOf" srcId="{BFF3C8CD-18D8-4DE0-9536-6E2824A99BA4}" destId="{E104B6C3-1FC6-4B68-8E6F-EEEADCF8F60E}" srcOrd="1" destOrd="0" presId="urn:microsoft.com/office/officeart/2018/2/layout/IconCircleList"/>
    <dgm:cxn modelId="{E90D8681-4026-104F-B4F6-A5AA066DD1DA}" type="presParOf" srcId="{BFF3C8CD-18D8-4DE0-9536-6E2824A99BA4}" destId="{51BDF4AB-4F93-45BF-8613-C8C38CF786B5}" srcOrd="2" destOrd="0" presId="urn:microsoft.com/office/officeart/2018/2/layout/IconCircleList"/>
    <dgm:cxn modelId="{0EF50A8B-5DD9-E943-867E-C1227F4EAFF2}" type="presParOf" srcId="{BFF3C8CD-18D8-4DE0-9536-6E2824A99BA4}" destId="{7B189323-90C2-4FFF-AF91-8E7DF59CC95D}" srcOrd="3" destOrd="0" presId="urn:microsoft.com/office/officeart/2018/2/layout/IconCircleList"/>
    <dgm:cxn modelId="{18F52263-D958-104D-98A5-B7273C269FEB}" type="presParOf" srcId="{824E5303-9340-470B-B559-9612884F600B}" destId="{F3B43BB5-AC64-4B2B-8819-19156005242C}" srcOrd="1" destOrd="0" presId="urn:microsoft.com/office/officeart/2018/2/layout/IconCircleList"/>
    <dgm:cxn modelId="{F2BAC0F1-5A40-FA4D-A844-7BD0E8FE38E1}" type="presParOf" srcId="{824E5303-9340-470B-B559-9612884F600B}" destId="{5B9D8642-C1B3-4DB7-A809-87E035F24A1C}" srcOrd="2" destOrd="0" presId="urn:microsoft.com/office/officeart/2018/2/layout/IconCircleList"/>
    <dgm:cxn modelId="{2A24D1BE-357E-A745-8747-7BB5DA0CD703}" type="presParOf" srcId="{5B9D8642-C1B3-4DB7-A809-87E035F24A1C}" destId="{9D2552D5-06A0-42C3-8D0F-5EA20F7121A2}" srcOrd="0" destOrd="0" presId="urn:microsoft.com/office/officeart/2018/2/layout/IconCircleList"/>
    <dgm:cxn modelId="{F062BC33-DBEB-9E44-8056-FD74E16275FD}" type="presParOf" srcId="{5B9D8642-C1B3-4DB7-A809-87E035F24A1C}" destId="{5C190203-ABAE-4192-8D1C-6804C0DF5AFD}" srcOrd="1" destOrd="0" presId="urn:microsoft.com/office/officeart/2018/2/layout/IconCircleList"/>
    <dgm:cxn modelId="{BAA07DF9-3DE6-5A4F-8D3A-706ED6A70CD8}" type="presParOf" srcId="{5B9D8642-C1B3-4DB7-A809-87E035F24A1C}" destId="{894E0E4B-2A4C-45C4-83FF-EFD0FC14A149}" srcOrd="2" destOrd="0" presId="urn:microsoft.com/office/officeart/2018/2/layout/IconCircleList"/>
    <dgm:cxn modelId="{E40D0A2C-3DC5-EB4D-8001-1A81F6F28557}" type="presParOf" srcId="{5B9D8642-C1B3-4DB7-A809-87E035F24A1C}" destId="{633EADA0-5B5D-44BA-8016-13FC008C6111}" srcOrd="3" destOrd="0" presId="urn:microsoft.com/office/officeart/2018/2/layout/IconCircleList"/>
    <dgm:cxn modelId="{AAC1BBCA-F3C3-7948-AD30-1CEE23652353}" type="presParOf" srcId="{824E5303-9340-470B-B559-9612884F600B}" destId="{4B144142-194A-408B-B9E3-15E49D45F5C8}" srcOrd="3" destOrd="0" presId="urn:microsoft.com/office/officeart/2018/2/layout/IconCircleList"/>
    <dgm:cxn modelId="{261A3A20-0E9B-004E-86AE-135E606E5F75}" type="presParOf" srcId="{824E5303-9340-470B-B559-9612884F600B}" destId="{24375151-AE7D-4D0B-8FE3-1FFB49E19455}" srcOrd="4" destOrd="0" presId="urn:microsoft.com/office/officeart/2018/2/layout/IconCircleList"/>
    <dgm:cxn modelId="{80332F9D-4066-1C42-A25A-B8AD77D044DB}" type="presParOf" srcId="{24375151-AE7D-4D0B-8FE3-1FFB49E19455}" destId="{190DB8CD-905F-484A-8349-FCECBC8969FA}" srcOrd="0" destOrd="0" presId="urn:microsoft.com/office/officeart/2018/2/layout/IconCircleList"/>
    <dgm:cxn modelId="{E223A123-17FA-1C4E-9DB9-D5FE95CCC465}" type="presParOf" srcId="{24375151-AE7D-4D0B-8FE3-1FFB49E19455}" destId="{E7FA2026-C043-401E-A5EB-72A450AE8E74}" srcOrd="1" destOrd="0" presId="urn:microsoft.com/office/officeart/2018/2/layout/IconCircleList"/>
    <dgm:cxn modelId="{4A2613AB-05A6-2B42-896E-412E6FCC170F}" type="presParOf" srcId="{24375151-AE7D-4D0B-8FE3-1FFB49E19455}" destId="{2E8AA705-8EBB-4F68-9CAB-CDB24EFC81FE}" srcOrd="2" destOrd="0" presId="urn:microsoft.com/office/officeart/2018/2/layout/IconCircleList"/>
    <dgm:cxn modelId="{CA4CAD1C-3E96-694C-AA18-C8561A92CAF8}" type="presParOf" srcId="{24375151-AE7D-4D0B-8FE3-1FFB49E19455}" destId="{F87540C0-FAAA-40B7-B510-9B1178B855C0}" srcOrd="3" destOrd="0" presId="urn:microsoft.com/office/officeart/2018/2/layout/IconCircleList"/>
    <dgm:cxn modelId="{25950FF7-8E9E-5949-BC9E-E2E2F8ABA85E}" type="presParOf" srcId="{824E5303-9340-470B-B559-9612884F600B}" destId="{F4F63777-FFB8-4868-97EF-93B3C6BD0AB5}" srcOrd="5" destOrd="0" presId="urn:microsoft.com/office/officeart/2018/2/layout/IconCircleList"/>
    <dgm:cxn modelId="{9DEC03AD-84BC-B947-B3C9-360DEA1B8FAA}" type="presParOf" srcId="{824E5303-9340-470B-B559-9612884F600B}" destId="{2A616FD4-493B-4540-B152-4FA66379B6AA}" srcOrd="6" destOrd="0" presId="urn:microsoft.com/office/officeart/2018/2/layout/IconCircleList"/>
    <dgm:cxn modelId="{A9379916-8AB9-5245-9E69-D1DAB50465E6}" type="presParOf" srcId="{2A616FD4-493B-4540-B152-4FA66379B6AA}" destId="{28C55811-65B4-4EB1-9CCC-E162DBB96A40}" srcOrd="0" destOrd="0" presId="urn:microsoft.com/office/officeart/2018/2/layout/IconCircleList"/>
    <dgm:cxn modelId="{44209B28-5C8F-0547-A71E-5AC0718E6F1C}" type="presParOf" srcId="{2A616FD4-493B-4540-B152-4FA66379B6AA}" destId="{82CE4923-2C8B-43CF-B77C-339D362B77E8}" srcOrd="1" destOrd="0" presId="urn:microsoft.com/office/officeart/2018/2/layout/IconCircleList"/>
    <dgm:cxn modelId="{60700328-748B-5B45-8974-7A2AC4820BB4}" type="presParOf" srcId="{2A616FD4-493B-4540-B152-4FA66379B6AA}" destId="{3B68CAB9-1433-4B4D-B6B9-E08213D90D0D}" srcOrd="2" destOrd="0" presId="urn:microsoft.com/office/officeart/2018/2/layout/IconCircleList"/>
    <dgm:cxn modelId="{D997CF6B-3831-964A-85D9-7DF2774FE40D}" type="presParOf" srcId="{2A616FD4-493B-4540-B152-4FA66379B6AA}" destId="{558296C6-A33C-4BCE-BFAE-FC488951F521}" srcOrd="3" destOrd="0" presId="urn:microsoft.com/office/officeart/2018/2/layout/IconCircleList"/>
    <dgm:cxn modelId="{7F689EF5-6192-B44B-B438-BE08CDDB96BD}" type="presParOf" srcId="{824E5303-9340-470B-B559-9612884F600B}" destId="{529173A4-54C2-4465-8D24-9A49F61F14B3}" srcOrd="7" destOrd="0" presId="urn:microsoft.com/office/officeart/2018/2/layout/IconCircleList"/>
    <dgm:cxn modelId="{4F584D29-44CD-5F4F-AC1E-B0B13A05C93B}" type="presParOf" srcId="{824E5303-9340-470B-B559-9612884F600B}" destId="{42C7EBD1-345C-42C0-ADFC-06773CE630AF}" srcOrd="8" destOrd="0" presId="urn:microsoft.com/office/officeart/2018/2/layout/IconCircleList"/>
    <dgm:cxn modelId="{318E9384-C229-0448-8D58-743038B219F1}" type="presParOf" srcId="{42C7EBD1-345C-42C0-ADFC-06773CE630AF}" destId="{33548488-00D6-43E7-8FFA-DEF680E7FC12}" srcOrd="0" destOrd="0" presId="urn:microsoft.com/office/officeart/2018/2/layout/IconCircleList"/>
    <dgm:cxn modelId="{2CD61990-E94B-9547-B1BF-06A812721816}" type="presParOf" srcId="{42C7EBD1-345C-42C0-ADFC-06773CE630AF}" destId="{07F5B1AE-A18A-48B3-BAFD-6C03896D135E}" srcOrd="1" destOrd="0" presId="urn:microsoft.com/office/officeart/2018/2/layout/IconCircleList"/>
    <dgm:cxn modelId="{C0229440-3760-3146-8440-4E4FE3966B21}" type="presParOf" srcId="{42C7EBD1-345C-42C0-ADFC-06773CE630AF}" destId="{D580C0F2-2DEE-4913-B941-C179E02CBD74}" srcOrd="2" destOrd="0" presId="urn:microsoft.com/office/officeart/2018/2/layout/IconCircleList"/>
    <dgm:cxn modelId="{229C16F4-0D8C-B640-8F4D-D7C72EBDE51D}" type="presParOf" srcId="{42C7EBD1-345C-42C0-ADFC-06773CE630AF}" destId="{426CBCE1-C896-4B4F-ACC3-2AABFF845004}" srcOrd="3" destOrd="0" presId="urn:microsoft.com/office/officeart/2018/2/layout/IconCircleList"/>
    <dgm:cxn modelId="{2CCA6FA8-33F9-B64C-8F16-D76C77091CDC}" type="presParOf" srcId="{824E5303-9340-470B-B559-9612884F600B}" destId="{82C9E4B1-B669-4A95-8101-40208716745C}" srcOrd="9" destOrd="0" presId="urn:microsoft.com/office/officeart/2018/2/layout/IconCircleList"/>
    <dgm:cxn modelId="{F63416B5-92E9-EC46-892E-6A342618F911}" type="presParOf" srcId="{824E5303-9340-470B-B559-9612884F600B}" destId="{E6EA4A10-C2F4-477B-8858-D5A96CBD9841}" srcOrd="10" destOrd="0" presId="urn:microsoft.com/office/officeart/2018/2/layout/IconCircleList"/>
    <dgm:cxn modelId="{758929B9-1D26-A84B-AF42-36DC4BA72584}" type="presParOf" srcId="{E6EA4A10-C2F4-477B-8858-D5A96CBD9841}" destId="{6D52D658-D359-400A-9E4A-311517818D99}" srcOrd="0" destOrd="0" presId="urn:microsoft.com/office/officeart/2018/2/layout/IconCircleList"/>
    <dgm:cxn modelId="{8FBF9041-8013-AF46-94D5-808E8570D679}" type="presParOf" srcId="{E6EA4A10-C2F4-477B-8858-D5A96CBD9841}" destId="{2DA05BA1-5D0F-47AD-836B-40FFF4141FF0}" srcOrd="1" destOrd="0" presId="urn:microsoft.com/office/officeart/2018/2/layout/IconCircleList"/>
    <dgm:cxn modelId="{DC0BB131-594A-2842-BF38-5E6905A038C0}" type="presParOf" srcId="{E6EA4A10-C2F4-477B-8858-D5A96CBD9841}" destId="{CD2761E4-0051-4586-91C8-2BB189E851C0}" srcOrd="2" destOrd="0" presId="urn:microsoft.com/office/officeart/2018/2/layout/IconCircleList"/>
    <dgm:cxn modelId="{FC7DCF53-0A85-7A4E-9DA1-D0A29C78FFD2}" type="presParOf" srcId="{E6EA4A10-C2F4-477B-8858-D5A96CBD9841}" destId="{B419EBC1-869F-40AB-8EFD-C2A3C559E088}" srcOrd="3" destOrd="0" presId="urn:microsoft.com/office/officeart/2018/2/layout/IconCircleList"/>
    <dgm:cxn modelId="{D9B231EC-0440-BD4D-A7A6-34E18FE5CDDD}" type="presParOf" srcId="{824E5303-9340-470B-B559-9612884F600B}" destId="{83E57BE2-DE1E-4ECD-B0A4-7343D2FC32CC}" srcOrd="11" destOrd="0" presId="urn:microsoft.com/office/officeart/2018/2/layout/IconCircleList"/>
    <dgm:cxn modelId="{2BECD227-13D0-A944-9C86-217CAE03EF5C}" type="presParOf" srcId="{824E5303-9340-470B-B559-9612884F600B}" destId="{447F2C8A-9376-4276-93D0-25B420D7F402}" srcOrd="12" destOrd="0" presId="urn:microsoft.com/office/officeart/2018/2/layout/IconCircleList"/>
    <dgm:cxn modelId="{99317547-AB8E-A142-ACBB-C0CE1E177F58}" type="presParOf" srcId="{447F2C8A-9376-4276-93D0-25B420D7F402}" destId="{9D786032-1AC5-4EA6-A2FF-A386B1781609}" srcOrd="0" destOrd="0" presId="urn:microsoft.com/office/officeart/2018/2/layout/IconCircleList"/>
    <dgm:cxn modelId="{75F834DF-D6F6-3147-83D4-DC6C508C6395}" type="presParOf" srcId="{447F2C8A-9376-4276-93D0-25B420D7F402}" destId="{8DA43804-88D5-4C26-AE53-D08C36FA80D2}" srcOrd="1" destOrd="0" presId="urn:microsoft.com/office/officeart/2018/2/layout/IconCircleList"/>
    <dgm:cxn modelId="{9E455A00-0D20-7E4D-B3F7-BB5E4B12B6B8}" type="presParOf" srcId="{447F2C8A-9376-4276-93D0-25B420D7F402}" destId="{75A51515-981C-4D5E-AB7F-D2C3A63821B2}" srcOrd="2" destOrd="0" presId="urn:microsoft.com/office/officeart/2018/2/layout/IconCircleList"/>
    <dgm:cxn modelId="{0EA532FB-0619-054C-B5CE-E96FFFF84016}" type="presParOf" srcId="{447F2C8A-9376-4276-93D0-25B420D7F402}" destId="{8122C7F3-2B9F-4589-92F7-8A8F2C915BD6}" srcOrd="3" destOrd="0" presId="urn:microsoft.com/office/officeart/2018/2/layout/IconCircleList"/>
    <dgm:cxn modelId="{8BEA7CD7-C594-4C42-B0C9-C32FF3C99BAE}" type="presParOf" srcId="{824E5303-9340-470B-B559-9612884F600B}" destId="{9A6EAB83-1E47-4323-B1FD-C09E9E666B85}" srcOrd="13" destOrd="0" presId="urn:microsoft.com/office/officeart/2018/2/layout/IconCircleList"/>
    <dgm:cxn modelId="{9F0C343B-A80A-9F4D-BB81-64DCBC765DFB}" type="presParOf" srcId="{824E5303-9340-470B-B559-9612884F600B}" destId="{DAFDA963-9B63-44A8-8D52-281EA2B56843}" srcOrd="14" destOrd="0" presId="urn:microsoft.com/office/officeart/2018/2/layout/IconCircleList"/>
    <dgm:cxn modelId="{4DF84A56-F55E-0447-A349-674F559171C1}" type="presParOf" srcId="{DAFDA963-9B63-44A8-8D52-281EA2B56843}" destId="{CD489718-7051-4136-A9F6-EE5463E55774}" srcOrd="0" destOrd="0" presId="urn:microsoft.com/office/officeart/2018/2/layout/IconCircleList"/>
    <dgm:cxn modelId="{5A070E1E-2231-AA40-A8C7-EDE8B5663099}" type="presParOf" srcId="{DAFDA963-9B63-44A8-8D52-281EA2B56843}" destId="{4B033557-0D76-4DB0-9A0D-68322EC7FB73}" srcOrd="1" destOrd="0" presId="urn:microsoft.com/office/officeart/2018/2/layout/IconCircleList"/>
    <dgm:cxn modelId="{C0B5F07B-B9AA-0B44-95CA-72D892DEF80E}" type="presParOf" srcId="{DAFDA963-9B63-44A8-8D52-281EA2B56843}" destId="{4E4295D9-16E0-4280-855B-8EE64D1799E1}" srcOrd="2" destOrd="0" presId="urn:microsoft.com/office/officeart/2018/2/layout/IconCircleList"/>
    <dgm:cxn modelId="{FAA0B967-DA91-A349-8B0E-CB6041C53B39}" type="presParOf" srcId="{DAFDA963-9B63-44A8-8D52-281EA2B56843}" destId="{174E6347-6BD7-46CE-A01D-6FF42536201C}" srcOrd="3" destOrd="0" presId="urn:microsoft.com/office/officeart/2018/2/layout/IconCircle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86AECCC4-3C28-4258-9C65-97EC7A9649FD}" type="doc">
      <dgm:prSet loTypeId="urn:microsoft.com/office/officeart/2008/layout/LinedList" loCatId="list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00F5C69D-9DA6-44D4-B391-09049499D8CD}">
      <dgm:prSet/>
      <dgm:spPr/>
      <dgm:t>
        <a:bodyPr/>
        <a:lstStyle/>
        <a:p>
          <a:r>
            <a:rPr lang="tr-TR"/>
            <a:t>Panele oldukça benzeyen bir tekniktir. </a:t>
          </a:r>
          <a:endParaRPr lang="en-US"/>
        </a:p>
      </dgm:t>
    </dgm:pt>
    <dgm:pt modelId="{EBB88A0D-B33B-4CB2-86E1-1C02CBB35407}" type="parTrans" cxnId="{713D475C-6C13-4C3A-A7B6-D6782F50AD2C}">
      <dgm:prSet/>
      <dgm:spPr/>
      <dgm:t>
        <a:bodyPr/>
        <a:lstStyle/>
        <a:p>
          <a:endParaRPr lang="en-US"/>
        </a:p>
      </dgm:t>
    </dgm:pt>
    <dgm:pt modelId="{FBCD6B90-8B73-4C89-B02C-78682C3E0AAC}" type="sibTrans" cxnId="{713D475C-6C13-4C3A-A7B6-D6782F50AD2C}">
      <dgm:prSet/>
      <dgm:spPr/>
      <dgm:t>
        <a:bodyPr/>
        <a:lstStyle/>
        <a:p>
          <a:endParaRPr lang="en-US"/>
        </a:p>
      </dgm:t>
    </dgm:pt>
    <dgm:pt modelId="{0774B953-E4DF-43C5-BC2D-4DD265A3263D}">
      <dgm:prSet/>
      <dgm:spPr/>
      <dgm:t>
        <a:bodyPr/>
        <a:lstStyle/>
        <a:p>
          <a:r>
            <a:rPr lang="tr-TR"/>
            <a:t>Ancak bunda bir yerine iki panel vardır. Birinci panel kaynak kişilerden ikincisi ise öğrencilerden oluşur. </a:t>
          </a:r>
          <a:endParaRPr lang="en-US"/>
        </a:p>
      </dgm:t>
    </dgm:pt>
    <dgm:pt modelId="{D2EB8729-A485-4BC8-94B7-43E2571697BD}" type="parTrans" cxnId="{F29F1378-1228-4FD0-A3F8-C39AE7EA7306}">
      <dgm:prSet/>
      <dgm:spPr/>
      <dgm:t>
        <a:bodyPr/>
        <a:lstStyle/>
        <a:p>
          <a:endParaRPr lang="en-US"/>
        </a:p>
      </dgm:t>
    </dgm:pt>
    <dgm:pt modelId="{EC339EEE-DA54-4ADE-9BC8-49595D50AA7F}" type="sibTrans" cxnId="{F29F1378-1228-4FD0-A3F8-C39AE7EA7306}">
      <dgm:prSet/>
      <dgm:spPr/>
      <dgm:t>
        <a:bodyPr/>
        <a:lstStyle/>
        <a:p>
          <a:endParaRPr lang="en-US"/>
        </a:p>
      </dgm:t>
    </dgm:pt>
    <dgm:pt modelId="{687F904B-2279-4A03-9B8B-FBEE66A690D8}">
      <dgm:prSet/>
      <dgm:spPr/>
      <dgm:t>
        <a:bodyPr/>
        <a:lstStyle/>
        <a:p>
          <a:r>
            <a:rPr lang="tr-TR"/>
            <a:t>Her iki grupta üçer kişi vardır.</a:t>
          </a:r>
          <a:endParaRPr lang="en-US"/>
        </a:p>
      </dgm:t>
    </dgm:pt>
    <dgm:pt modelId="{A9A34FC3-EB61-4498-81F4-1F2E7F5DD8CB}" type="parTrans" cxnId="{C34EFB53-591F-42C4-BAEB-EEC01D82DF8F}">
      <dgm:prSet/>
      <dgm:spPr/>
      <dgm:t>
        <a:bodyPr/>
        <a:lstStyle/>
        <a:p>
          <a:endParaRPr lang="en-US"/>
        </a:p>
      </dgm:t>
    </dgm:pt>
    <dgm:pt modelId="{6AA30504-5B4A-4291-AEC9-8CD4F6457473}" type="sibTrans" cxnId="{C34EFB53-591F-42C4-BAEB-EEC01D82DF8F}">
      <dgm:prSet/>
      <dgm:spPr/>
      <dgm:t>
        <a:bodyPr/>
        <a:lstStyle/>
        <a:p>
          <a:endParaRPr lang="en-US"/>
        </a:p>
      </dgm:t>
    </dgm:pt>
    <dgm:pt modelId="{2A054036-A68F-4CB7-B62F-5055ACEC85CC}">
      <dgm:prSet/>
      <dgm:spPr/>
      <dgm:t>
        <a:bodyPr/>
        <a:lstStyle/>
        <a:p>
          <a:r>
            <a:rPr lang="tr-TR"/>
            <a:t>Kaynak kişiler konu uzmanı olmaları nedeniyle davet edilirler.</a:t>
          </a:r>
          <a:endParaRPr lang="en-US"/>
        </a:p>
      </dgm:t>
    </dgm:pt>
    <dgm:pt modelId="{9276CC41-9A1C-46BB-A6C7-CA5FA09C0975}" type="parTrans" cxnId="{D360E25A-2854-4BCE-A088-4914CCE8F5A6}">
      <dgm:prSet/>
      <dgm:spPr/>
      <dgm:t>
        <a:bodyPr/>
        <a:lstStyle/>
        <a:p>
          <a:endParaRPr lang="en-US"/>
        </a:p>
      </dgm:t>
    </dgm:pt>
    <dgm:pt modelId="{B5A588E1-5945-4CCF-A640-CAE3FFD53FF7}" type="sibTrans" cxnId="{D360E25A-2854-4BCE-A088-4914CCE8F5A6}">
      <dgm:prSet/>
      <dgm:spPr/>
      <dgm:t>
        <a:bodyPr/>
        <a:lstStyle/>
        <a:p>
          <a:endParaRPr lang="en-US"/>
        </a:p>
      </dgm:t>
    </dgm:pt>
    <dgm:pt modelId="{85BFE46B-C8DD-4A6D-8EED-F60BEFAA26EA}">
      <dgm:prSet/>
      <dgm:spPr/>
      <dgm:t>
        <a:bodyPr/>
        <a:lstStyle/>
        <a:p>
          <a:r>
            <a:rPr lang="tr-TR"/>
            <a:t>Dinleyicileri temsil eden kişilerin de tartışılan konuya ilgi duymaları beklenmektedir.</a:t>
          </a:r>
          <a:endParaRPr lang="en-US"/>
        </a:p>
      </dgm:t>
    </dgm:pt>
    <dgm:pt modelId="{99644B44-5556-41E5-B4B8-7660D0FB9D6B}" type="parTrans" cxnId="{FCD1DC61-0163-4CDA-AB86-20C2EC1F24FC}">
      <dgm:prSet/>
      <dgm:spPr/>
      <dgm:t>
        <a:bodyPr/>
        <a:lstStyle/>
        <a:p>
          <a:endParaRPr lang="en-US"/>
        </a:p>
      </dgm:t>
    </dgm:pt>
    <dgm:pt modelId="{09F6FD4D-FC77-42F0-9F4B-CB1908F23C43}" type="sibTrans" cxnId="{FCD1DC61-0163-4CDA-AB86-20C2EC1F24FC}">
      <dgm:prSet/>
      <dgm:spPr/>
      <dgm:t>
        <a:bodyPr/>
        <a:lstStyle/>
        <a:p>
          <a:endParaRPr lang="en-US"/>
        </a:p>
      </dgm:t>
    </dgm:pt>
    <dgm:pt modelId="{69ED76BB-1512-4C24-89D2-C038AE5F883A}">
      <dgm:prSet/>
      <dgm:spPr/>
      <dgm:t>
        <a:bodyPr/>
        <a:lstStyle/>
        <a:p>
          <a:r>
            <a:rPr lang="tr-TR"/>
            <a:t>Bu grup, kaynak kişilere uygun soruları sorması ve gerekli görülen katkı sağlaması için hazırlıklı olmalıdır.</a:t>
          </a:r>
          <a:endParaRPr lang="en-US"/>
        </a:p>
      </dgm:t>
    </dgm:pt>
    <dgm:pt modelId="{2FC07D66-D045-4A4B-BCFC-5EDFDE64BCA7}" type="parTrans" cxnId="{42D12F9D-C0C7-43C2-86C9-B6E77A4D429F}">
      <dgm:prSet/>
      <dgm:spPr/>
      <dgm:t>
        <a:bodyPr/>
        <a:lstStyle/>
        <a:p>
          <a:endParaRPr lang="en-US"/>
        </a:p>
      </dgm:t>
    </dgm:pt>
    <dgm:pt modelId="{BB0095E1-D14B-41D6-9A3E-C162B6485BDF}" type="sibTrans" cxnId="{42D12F9D-C0C7-43C2-86C9-B6E77A4D429F}">
      <dgm:prSet/>
      <dgm:spPr/>
      <dgm:t>
        <a:bodyPr/>
        <a:lstStyle/>
        <a:p>
          <a:endParaRPr lang="en-US"/>
        </a:p>
      </dgm:t>
    </dgm:pt>
    <dgm:pt modelId="{FE0866A0-E520-9143-A085-597189459EEF}" type="pres">
      <dgm:prSet presAssocID="{86AECCC4-3C28-4258-9C65-97EC7A9649FD}" presName="vert0" presStyleCnt="0">
        <dgm:presLayoutVars>
          <dgm:dir/>
          <dgm:animOne val="branch"/>
          <dgm:animLvl val="lvl"/>
        </dgm:presLayoutVars>
      </dgm:prSet>
      <dgm:spPr/>
    </dgm:pt>
    <dgm:pt modelId="{14B75051-25B1-BF4D-A3C4-0F8A4D19B701}" type="pres">
      <dgm:prSet presAssocID="{00F5C69D-9DA6-44D4-B391-09049499D8CD}" presName="thickLine" presStyleLbl="alignNode1" presStyleIdx="0" presStyleCnt="6"/>
      <dgm:spPr/>
    </dgm:pt>
    <dgm:pt modelId="{61988E40-04A6-8548-950D-1557001CF867}" type="pres">
      <dgm:prSet presAssocID="{00F5C69D-9DA6-44D4-B391-09049499D8CD}" presName="horz1" presStyleCnt="0"/>
      <dgm:spPr/>
    </dgm:pt>
    <dgm:pt modelId="{02BB5EF3-EDA4-1448-BB49-AE0AAC63D064}" type="pres">
      <dgm:prSet presAssocID="{00F5C69D-9DA6-44D4-B391-09049499D8CD}" presName="tx1" presStyleLbl="revTx" presStyleIdx="0" presStyleCnt="6"/>
      <dgm:spPr/>
    </dgm:pt>
    <dgm:pt modelId="{119C874E-0AC7-9E41-A3AA-C5049623CA91}" type="pres">
      <dgm:prSet presAssocID="{00F5C69D-9DA6-44D4-B391-09049499D8CD}" presName="vert1" presStyleCnt="0"/>
      <dgm:spPr/>
    </dgm:pt>
    <dgm:pt modelId="{872DC037-14B5-F048-A594-4DF86628D084}" type="pres">
      <dgm:prSet presAssocID="{0774B953-E4DF-43C5-BC2D-4DD265A3263D}" presName="thickLine" presStyleLbl="alignNode1" presStyleIdx="1" presStyleCnt="6"/>
      <dgm:spPr/>
    </dgm:pt>
    <dgm:pt modelId="{C674B830-15F9-744A-AEA1-25F12D3C3F97}" type="pres">
      <dgm:prSet presAssocID="{0774B953-E4DF-43C5-BC2D-4DD265A3263D}" presName="horz1" presStyleCnt="0"/>
      <dgm:spPr/>
    </dgm:pt>
    <dgm:pt modelId="{952A5953-60F5-B64E-9E8D-7CB03352B788}" type="pres">
      <dgm:prSet presAssocID="{0774B953-E4DF-43C5-BC2D-4DD265A3263D}" presName="tx1" presStyleLbl="revTx" presStyleIdx="1" presStyleCnt="6"/>
      <dgm:spPr/>
    </dgm:pt>
    <dgm:pt modelId="{B999CCC1-4137-7A44-BD1F-51F5BCAC4533}" type="pres">
      <dgm:prSet presAssocID="{0774B953-E4DF-43C5-BC2D-4DD265A3263D}" presName="vert1" presStyleCnt="0"/>
      <dgm:spPr/>
    </dgm:pt>
    <dgm:pt modelId="{7FCC4F93-64BF-B946-88B6-1EBE3BF2EA08}" type="pres">
      <dgm:prSet presAssocID="{687F904B-2279-4A03-9B8B-FBEE66A690D8}" presName="thickLine" presStyleLbl="alignNode1" presStyleIdx="2" presStyleCnt="6"/>
      <dgm:spPr/>
    </dgm:pt>
    <dgm:pt modelId="{394431F3-4F7F-1243-9E6B-F91E50BC6637}" type="pres">
      <dgm:prSet presAssocID="{687F904B-2279-4A03-9B8B-FBEE66A690D8}" presName="horz1" presStyleCnt="0"/>
      <dgm:spPr/>
    </dgm:pt>
    <dgm:pt modelId="{03FA0B60-B168-8246-B21E-2CFCAF771380}" type="pres">
      <dgm:prSet presAssocID="{687F904B-2279-4A03-9B8B-FBEE66A690D8}" presName="tx1" presStyleLbl="revTx" presStyleIdx="2" presStyleCnt="6"/>
      <dgm:spPr/>
    </dgm:pt>
    <dgm:pt modelId="{412D56C9-11A4-1544-8073-06D80EE27442}" type="pres">
      <dgm:prSet presAssocID="{687F904B-2279-4A03-9B8B-FBEE66A690D8}" presName="vert1" presStyleCnt="0"/>
      <dgm:spPr/>
    </dgm:pt>
    <dgm:pt modelId="{79DD405F-5DD3-654B-9FFE-5425517A7052}" type="pres">
      <dgm:prSet presAssocID="{2A054036-A68F-4CB7-B62F-5055ACEC85CC}" presName="thickLine" presStyleLbl="alignNode1" presStyleIdx="3" presStyleCnt="6"/>
      <dgm:spPr/>
    </dgm:pt>
    <dgm:pt modelId="{4636A6FB-4126-6C46-8791-38E35BD52155}" type="pres">
      <dgm:prSet presAssocID="{2A054036-A68F-4CB7-B62F-5055ACEC85CC}" presName="horz1" presStyleCnt="0"/>
      <dgm:spPr/>
    </dgm:pt>
    <dgm:pt modelId="{D608FF93-A919-C84E-BA20-8DE49DA203AA}" type="pres">
      <dgm:prSet presAssocID="{2A054036-A68F-4CB7-B62F-5055ACEC85CC}" presName="tx1" presStyleLbl="revTx" presStyleIdx="3" presStyleCnt="6"/>
      <dgm:spPr/>
    </dgm:pt>
    <dgm:pt modelId="{C514F608-5BF3-074A-AD77-D54D8F1DE02B}" type="pres">
      <dgm:prSet presAssocID="{2A054036-A68F-4CB7-B62F-5055ACEC85CC}" presName="vert1" presStyleCnt="0"/>
      <dgm:spPr/>
    </dgm:pt>
    <dgm:pt modelId="{12E4CEEA-E897-C840-AEE1-370C84B72528}" type="pres">
      <dgm:prSet presAssocID="{85BFE46B-C8DD-4A6D-8EED-F60BEFAA26EA}" presName="thickLine" presStyleLbl="alignNode1" presStyleIdx="4" presStyleCnt="6"/>
      <dgm:spPr/>
    </dgm:pt>
    <dgm:pt modelId="{6F05336C-447B-AA49-8466-ADD59CCBACFF}" type="pres">
      <dgm:prSet presAssocID="{85BFE46B-C8DD-4A6D-8EED-F60BEFAA26EA}" presName="horz1" presStyleCnt="0"/>
      <dgm:spPr/>
    </dgm:pt>
    <dgm:pt modelId="{23BE2D18-4EF6-364E-88B5-4A287F84ED47}" type="pres">
      <dgm:prSet presAssocID="{85BFE46B-C8DD-4A6D-8EED-F60BEFAA26EA}" presName="tx1" presStyleLbl="revTx" presStyleIdx="4" presStyleCnt="6"/>
      <dgm:spPr/>
    </dgm:pt>
    <dgm:pt modelId="{67EC09CE-2D7B-2047-B92F-23B28F1C1BAB}" type="pres">
      <dgm:prSet presAssocID="{85BFE46B-C8DD-4A6D-8EED-F60BEFAA26EA}" presName="vert1" presStyleCnt="0"/>
      <dgm:spPr/>
    </dgm:pt>
    <dgm:pt modelId="{0EACE3A2-AA5F-4E4C-AE5C-E50BA7AE2773}" type="pres">
      <dgm:prSet presAssocID="{69ED76BB-1512-4C24-89D2-C038AE5F883A}" presName="thickLine" presStyleLbl="alignNode1" presStyleIdx="5" presStyleCnt="6"/>
      <dgm:spPr/>
    </dgm:pt>
    <dgm:pt modelId="{62080E0F-F5EC-334E-A880-F93915F90101}" type="pres">
      <dgm:prSet presAssocID="{69ED76BB-1512-4C24-89D2-C038AE5F883A}" presName="horz1" presStyleCnt="0"/>
      <dgm:spPr/>
    </dgm:pt>
    <dgm:pt modelId="{3A1FC4D5-B1EB-6640-AA68-9631701844AA}" type="pres">
      <dgm:prSet presAssocID="{69ED76BB-1512-4C24-89D2-C038AE5F883A}" presName="tx1" presStyleLbl="revTx" presStyleIdx="5" presStyleCnt="6"/>
      <dgm:spPr/>
    </dgm:pt>
    <dgm:pt modelId="{91C0E0A6-50B9-CD42-A656-1EA5A276DC6C}" type="pres">
      <dgm:prSet presAssocID="{69ED76BB-1512-4C24-89D2-C038AE5F883A}" presName="vert1" presStyleCnt="0"/>
      <dgm:spPr/>
    </dgm:pt>
  </dgm:ptLst>
  <dgm:cxnLst>
    <dgm:cxn modelId="{FBFA4115-600D-F146-B8C8-2D59BED2C2AA}" type="presOf" srcId="{00F5C69D-9DA6-44D4-B391-09049499D8CD}" destId="{02BB5EF3-EDA4-1448-BB49-AE0AAC63D064}" srcOrd="0" destOrd="0" presId="urn:microsoft.com/office/officeart/2008/layout/LinedList"/>
    <dgm:cxn modelId="{554C2A31-3634-0545-9C71-6BE4AF034AC0}" type="presOf" srcId="{86AECCC4-3C28-4258-9C65-97EC7A9649FD}" destId="{FE0866A0-E520-9143-A085-597189459EEF}" srcOrd="0" destOrd="0" presId="urn:microsoft.com/office/officeart/2008/layout/LinedList"/>
    <dgm:cxn modelId="{C34EFB53-591F-42C4-BAEB-EEC01D82DF8F}" srcId="{86AECCC4-3C28-4258-9C65-97EC7A9649FD}" destId="{687F904B-2279-4A03-9B8B-FBEE66A690D8}" srcOrd="2" destOrd="0" parTransId="{A9A34FC3-EB61-4498-81F4-1F2E7F5DD8CB}" sibTransId="{6AA30504-5B4A-4291-AEC9-8CD4F6457473}"/>
    <dgm:cxn modelId="{D360E25A-2854-4BCE-A088-4914CCE8F5A6}" srcId="{86AECCC4-3C28-4258-9C65-97EC7A9649FD}" destId="{2A054036-A68F-4CB7-B62F-5055ACEC85CC}" srcOrd="3" destOrd="0" parTransId="{9276CC41-9A1C-46BB-A6C7-CA5FA09C0975}" sibTransId="{B5A588E1-5945-4CCF-A640-CAE3FFD53FF7}"/>
    <dgm:cxn modelId="{713D475C-6C13-4C3A-A7B6-D6782F50AD2C}" srcId="{86AECCC4-3C28-4258-9C65-97EC7A9649FD}" destId="{00F5C69D-9DA6-44D4-B391-09049499D8CD}" srcOrd="0" destOrd="0" parTransId="{EBB88A0D-B33B-4CB2-86E1-1C02CBB35407}" sibTransId="{FBCD6B90-8B73-4C89-B02C-78682C3E0AAC}"/>
    <dgm:cxn modelId="{FCD1DC61-0163-4CDA-AB86-20C2EC1F24FC}" srcId="{86AECCC4-3C28-4258-9C65-97EC7A9649FD}" destId="{85BFE46B-C8DD-4A6D-8EED-F60BEFAA26EA}" srcOrd="4" destOrd="0" parTransId="{99644B44-5556-41E5-B4B8-7660D0FB9D6B}" sibTransId="{09F6FD4D-FC77-42F0-9F4B-CB1908F23C43}"/>
    <dgm:cxn modelId="{F29F1378-1228-4FD0-A3F8-C39AE7EA7306}" srcId="{86AECCC4-3C28-4258-9C65-97EC7A9649FD}" destId="{0774B953-E4DF-43C5-BC2D-4DD265A3263D}" srcOrd="1" destOrd="0" parTransId="{D2EB8729-A485-4BC8-94B7-43E2571697BD}" sibTransId="{EC339EEE-DA54-4ADE-9BC8-49595D50AA7F}"/>
    <dgm:cxn modelId="{9F35B296-A8C2-A647-A063-0505755C241E}" type="presOf" srcId="{69ED76BB-1512-4C24-89D2-C038AE5F883A}" destId="{3A1FC4D5-B1EB-6640-AA68-9631701844AA}" srcOrd="0" destOrd="0" presId="urn:microsoft.com/office/officeart/2008/layout/LinedList"/>
    <dgm:cxn modelId="{42D12F9D-C0C7-43C2-86C9-B6E77A4D429F}" srcId="{86AECCC4-3C28-4258-9C65-97EC7A9649FD}" destId="{69ED76BB-1512-4C24-89D2-C038AE5F883A}" srcOrd="5" destOrd="0" parTransId="{2FC07D66-D045-4A4B-BCFC-5EDFDE64BCA7}" sibTransId="{BB0095E1-D14B-41D6-9A3E-C162B6485BDF}"/>
    <dgm:cxn modelId="{278B06B4-1F22-384F-83AB-B38A808C7133}" type="presOf" srcId="{85BFE46B-C8DD-4A6D-8EED-F60BEFAA26EA}" destId="{23BE2D18-4EF6-364E-88B5-4A287F84ED47}" srcOrd="0" destOrd="0" presId="urn:microsoft.com/office/officeart/2008/layout/LinedList"/>
    <dgm:cxn modelId="{1546BDB4-D60E-7345-8A77-62C0F3BD4EDC}" type="presOf" srcId="{0774B953-E4DF-43C5-BC2D-4DD265A3263D}" destId="{952A5953-60F5-B64E-9E8D-7CB03352B788}" srcOrd="0" destOrd="0" presId="urn:microsoft.com/office/officeart/2008/layout/LinedList"/>
    <dgm:cxn modelId="{ECEBB7C4-9981-F548-90D1-C8CAED54572D}" type="presOf" srcId="{2A054036-A68F-4CB7-B62F-5055ACEC85CC}" destId="{D608FF93-A919-C84E-BA20-8DE49DA203AA}" srcOrd="0" destOrd="0" presId="urn:microsoft.com/office/officeart/2008/layout/LinedList"/>
    <dgm:cxn modelId="{06E63CFD-A06F-9B4B-8089-469E607D6456}" type="presOf" srcId="{687F904B-2279-4A03-9B8B-FBEE66A690D8}" destId="{03FA0B60-B168-8246-B21E-2CFCAF771380}" srcOrd="0" destOrd="0" presId="urn:microsoft.com/office/officeart/2008/layout/LinedList"/>
    <dgm:cxn modelId="{AAF15FEF-6811-BB47-B661-AA3D61B650CC}" type="presParOf" srcId="{FE0866A0-E520-9143-A085-597189459EEF}" destId="{14B75051-25B1-BF4D-A3C4-0F8A4D19B701}" srcOrd="0" destOrd="0" presId="urn:microsoft.com/office/officeart/2008/layout/LinedList"/>
    <dgm:cxn modelId="{EBAB9D28-7D08-2E45-AFBE-BABC88143905}" type="presParOf" srcId="{FE0866A0-E520-9143-A085-597189459EEF}" destId="{61988E40-04A6-8548-950D-1557001CF867}" srcOrd="1" destOrd="0" presId="urn:microsoft.com/office/officeart/2008/layout/LinedList"/>
    <dgm:cxn modelId="{421BCC64-6DF7-AD4A-9622-8979BA08AF44}" type="presParOf" srcId="{61988E40-04A6-8548-950D-1557001CF867}" destId="{02BB5EF3-EDA4-1448-BB49-AE0AAC63D064}" srcOrd="0" destOrd="0" presId="urn:microsoft.com/office/officeart/2008/layout/LinedList"/>
    <dgm:cxn modelId="{1B714ED0-42BE-A147-BA54-02E291E68432}" type="presParOf" srcId="{61988E40-04A6-8548-950D-1557001CF867}" destId="{119C874E-0AC7-9E41-A3AA-C5049623CA91}" srcOrd="1" destOrd="0" presId="urn:microsoft.com/office/officeart/2008/layout/LinedList"/>
    <dgm:cxn modelId="{065F7C62-B281-F64B-ADC7-B3A19B53859C}" type="presParOf" srcId="{FE0866A0-E520-9143-A085-597189459EEF}" destId="{872DC037-14B5-F048-A594-4DF86628D084}" srcOrd="2" destOrd="0" presId="urn:microsoft.com/office/officeart/2008/layout/LinedList"/>
    <dgm:cxn modelId="{E7148E1E-3AA2-3846-8881-EA610CCD13BC}" type="presParOf" srcId="{FE0866A0-E520-9143-A085-597189459EEF}" destId="{C674B830-15F9-744A-AEA1-25F12D3C3F97}" srcOrd="3" destOrd="0" presId="urn:microsoft.com/office/officeart/2008/layout/LinedList"/>
    <dgm:cxn modelId="{0BE54FBB-89D7-6549-9D09-33AD4670F112}" type="presParOf" srcId="{C674B830-15F9-744A-AEA1-25F12D3C3F97}" destId="{952A5953-60F5-B64E-9E8D-7CB03352B788}" srcOrd="0" destOrd="0" presId="urn:microsoft.com/office/officeart/2008/layout/LinedList"/>
    <dgm:cxn modelId="{40533715-A872-DE44-B4E5-A6BF44991D27}" type="presParOf" srcId="{C674B830-15F9-744A-AEA1-25F12D3C3F97}" destId="{B999CCC1-4137-7A44-BD1F-51F5BCAC4533}" srcOrd="1" destOrd="0" presId="urn:microsoft.com/office/officeart/2008/layout/LinedList"/>
    <dgm:cxn modelId="{E4106286-58A2-2B42-80BF-F6647FD1AE81}" type="presParOf" srcId="{FE0866A0-E520-9143-A085-597189459EEF}" destId="{7FCC4F93-64BF-B946-88B6-1EBE3BF2EA08}" srcOrd="4" destOrd="0" presId="urn:microsoft.com/office/officeart/2008/layout/LinedList"/>
    <dgm:cxn modelId="{D88DFB73-0B7E-9744-8117-6F51E676086E}" type="presParOf" srcId="{FE0866A0-E520-9143-A085-597189459EEF}" destId="{394431F3-4F7F-1243-9E6B-F91E50BC6637}" srcOrd="5" destOrd="0" presId="urn:microsoft.com/office/officeart/2008/layout/LinedList"/>
    <dgm:cxn modelId="{E19BCB60-62D0-574D-AD3F-1490CE30FD96}" type="presParOf" srcId="{394431F3-4F7F-1243-9E6B-F91E50BC6637}" destId="{03FA0B60-B168-8246-B21E-2CFCAF771380}" srcOrd="0" destOrd="0" presId="urn:microsoft.com/office/officeart/2008/layout/LinedList"/>
    <dgm:cxn modelId="{B1A00AFB-105B-6A48-8D25-6B5ECE85B283}" type="presParOf" srcId="{394431F3-4F7F-1243-9E6B-F91E50BC6637}" destId="{412D56C9-11A4-1544-8073-06D80EE27442}" srcOrd="1" destOrd="0" presId="urn:microsoft.com/office/officeart/2008/layout/LinedList"/>
    <dgm:cxn modelId="{940C2FDE-B73C-2D4A-ABC5-5F11D1D1533E}" type="presParOf" srcId="{FE0866A0-E520-9143-A085-597189459EEF}" destId="{79DD405F-5DD3-654B-9FFE-5425517A7052}" srcOrd="6" destOrd="0" presId="urn:microsoft.com/office/officeart/2008/layout/LinedList"/>
    <dgm:cxn modelId="{E6D002E4-BD9D-B041-90BC-C06BEB462E8A}" type="presParOf" srcId="{FE0866A0-E520-9143-A085-597189459EEF}" destId="{4636A6FB-4126-6C46-8791-38E35BD52155}" srcOrd="7" destOrd="0" presId="urn:microsoft.com/office/officeart/2008/layout/LinedList"/>
    <dgm:cxn modelId="{ACCF3700-242F-5342-86EB-F9361F8B1FC3}" type="presParOf" srcId="{4636A6FB-4126-6C46-8791-38E35BD52155}" destId="{D608FF93-A919-C84E-BA20-8DE49DA203AA}" srcOrd="0" destOrd="0" presId="urn:microsoft.com/office/officeart/2008/layout/LinedList"/>
    <dgm:cxn modelId="{FC654509-B52A-5648-A0FC-3F47589CE025}" type="presParOf" srcId="{4636A6FB-4126-6C46-8791-38E35BD52155}" destId="{C514F608-5BF3-074A-AD77-D54D8F1DE02B}" srcOrd="1" destOrd="0" presId="urn:microsoft.com/office/officeart/2008/layout/LinedList"/>
    <dgm:cxn modelId="{E54FCEA7-2A78-E84D-B4B8-EEA079798B89}" type="presParOf" srcId="{FE0866A0-E520-9143-A085-597189459EEF}" destId="{12E4CEEA-E897-C840-AEE1-370C84B72528}" srcOrd="8" destOrd="0" presId="urn:microsoft.com/office/officeart/2008/layout/LinedList"/>
    <dgm:cxn modelId="{88C968B9-4648-D34F-B082-6F3B6C4F5238}" type="presParOf" srcId="{FE0866A0-E520-9143-A085-597189459EEF}" destId="{6F05336C-447B-AA49-8466-ADD59CCBACFF}" srcOrd="9" destOrd="0" presId="urn:microsoft.com/office/officeart/2008/layout/LinedList"/>
    <dgm:cxn modelId="{8BAF20F3-19C8-6447-A83F-FC3F3D63BFE1}" type="presParOf" srcId="{6F05336C-447B-AA49-8466-ADD59CCBACFF}" destId="{23BE2D18-4EF6-364E-88B5-4A287F84ED47}" srcOrd="0" destOrd="0" presId="urn:microsoft.com/office/officeart/2008/layout/LinedList"/>
    <dgm:cxn modelId="{F8CD85FD-A3D8-8141-B4F0-3B383BB6CC76}" type="presParOf" srcId="{6F05336C-447B-AA49-8466-ADD59CCBACFF}" destId="{67EC09CE-2D7B-2047-B92F-23B28F1C1BAB}" srcOrd="1" destOrd="0" presId="urn:microsoft.com/office/officeart/2008/layout/LinedList"/>
    <dgm:cxn modelId="{802773E6-A02C-254E-900E-E1318DC85409}" type="presParOf" srcId="{FE0866A0-E520-9143-A085-597189459EEF}" destId="{0EACE3A2-AA5F-4E4C-AE5C-E50BA7AE2773}" srcOrd="10" destOrd="0" presId="urn:microsoft.com/office/officeart/2008/layout/LinedList"/>
    <dgm:cxn modelId="{7B466B3A-2201-6540-81D7-4FCA4E4C6F1C}" type="presParOf" srcId="{FE0866A0-E520-9143-A085-597189459EEF}" destId="{62080E0F-F5EC-334E-A880-F93915F90101}" srcOrd="11" destOrd="0" presId="urn:microsoft.com/office/officeart/2008/layout/LinedList"/>
    <dgm:cxn modelId="{23023017-270B-B14C-BAA0-9F14902B6E16}" type="presParOf" srcId="{62080E0F-F5EC-334E-A880-F93915F90101}" destId="{3A1FC4D5-B1EB-6640-AA68-9631701844AA}" srcOrd="0" destOrd="0" presId="urn:microsoft.com/office/officeart/2008/layout/LinedList"/>
    <dgm:cxn modelId="{001587D0-BA14-5143-87F6-B47FEE2997A3}" type="presParOf" srcId="{62080E0F-F5EC-334E-A880-F93915F90101}" destId="{91C0E0A6-50B9-CD42-A656-1EA5A276DC6C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39A7112D-023D-5D49-ABE5-D0936AECD92F}" type="doc">
      <dgm:prSet loTypeId="urn:microsoft.com/office/officeart/2005/8/layout/process4" loCatId="hierarchy" qsTypeId="urn:microsoft.com/office/officeart/2005/8/quickstyle/simple5" qsCatId="simple" csTypeId="urn:microsoft.com/office/officeart/2005/8/colors/colorful1" csCatId="colorful" phldr="1"/>
      <dgm:spPr/>
      <dgm:t>
        <a:bodyPr/>
        <a:lstStyle/>
        <a:p>
          <a:endParaRPr lang="tr-TR"/>
        </a:p>
      </dgm:t>
    </dgm:pt>
    <dgm:pt modelId="{33B7E8C3-A1DA-E746-BFC8-022E4F4CB2E8}">
      <dgm:prSet/>
      <dgm:spPr/>
      <dgm:t>
        <a:bodyPr/>
        <a:lstStyle/>
        <a:p>
          <a:r>
            <a:rPr lang="tr-TR" b="1"/>
            <a:t>UYGULANIŞI</a:t>
          </a:r>
          <a:endParaRPr lang="tr-TR"/>
        </a:p>
      </dgm:t>
    </dgm:pt>
    <dgm:pt modelId="{5F87B12B-CE2E-8D4B-B305-46BBFE5C2B9E}" type="parTrans" cxnId="{FA184503-14EC-5847-A87B-1551ED835C09}">
      <dgm:prSet/>
      <dgm:spPr/>
      <dgm:t>
        <a:bodyPr/>
        <a:lstStyle/>
        <a:p>
          <a:endParaRPr lang="tr-TR"/>
        </a:p>
      </dgm:t>
    </dgm:pt>
    <dgm:pt modelId="{01B37ABB-53DB-4747-8332-F794BFFA27DA}" type="sibTrans" cxnId="{FA184503-14EC-5847-A87B-1551ED835C09}">
      <dgm:prSet/>
      <dgm:spPr/>
      <dgm:t>
        <a:bodyPr/>
        <a:lstStyle/>
        <a:p>
          <a:endParaRPr lang="tr-TR"/>
        </a:p>
      </dgm:t>
    </dgm:pt>
    <dgm:pt modelId="{D6B8212C-75D6-5543-B71C-389219F7FC3B}">
      <dgm:prSet/>
      <dgm:spPr/>
      <dgm:t>
        <a:bodyPr/>
        <a:lstStyle/>
        <a:p>
          <a:r>
            <a:rPr lang="tr-TR" dirty="0"/>
            <a:t>1-Her iki panelin üyeleri dinleyici karşısında yerlerini alırlar.</a:t>
          </a:r>
        </a:p>
      </dgm:t>
    </dgm:pt>
    <dgm:pt modelId="{E9FB82CA-2391-1F45-A3D5-3FC1CE4E8D20}" type="parTrans" cxnId="{E0416C19-98B7-A04D-9F95-EE0D0A5CF041}">
      <dgm:prSet/>
      <dgm:spPr/>
      <dgm:t>
        <a:bodyPr/>
        <a:lstStyle/>
        <a:p>
          <a:endParaRPr lang="tr-TR"/>
        </a:p>
      </dgm:t>
    </dgm:pt>
    <dgm:pt modelId="{4366DB7A-DB6D-C44A-A00A-92080CCC3C42}" type="sibTrans" cxnId="{E0416C19-98B7-A04D-9F95-EE0D0A5CF041}">
      <dgm:prSet/>
      <dgm:spPr/>
      <dgm:t>
        <a:bodyPr/>
        <a:lstStyle/>
        <a:p>
          <a:endParaRPr lang="tr-TR"/>
        </a:p>
      </dgm:t>
    </dgm:pt>
    <dgm:pt modelId="{CA7F39E3-56D5-9545-B930-24009B11EBD5}">
      <dgm:prSet/>
      <dgm:spPr/>
      <dgm:t>
        <a:bodyPr/>
        <a:lstStyle/>
        <a:p>
          <a:r>
            <a:rPr lang="tr-TR" dirty="0"/>
            <a:t>2-Dinleyicileri temsil eden grup, konuyu sunar ve kaynak panele sorularını yöneltirler.</a:t>
          </a:r>
        </a:p>
      </dgm:t>
    </dgm:pt>
    <dgm:pt modelId="{6896945A-8B2C-8E47-AD89-94176A73AB38}" type="parTrans" cxnId="{0A649445-EE4C-E24B-B904-14A4F58892AB}">
      <dgm:prSet/>
      <dgm:spPr/>
      <dgm:t>
        <a:bodyPr/>
        <a:lstStyle/>
        <a:p>
          <a:endParaRPr lang="tr-TR"/>
        </a:p>
      </dgm:t>
    </dgm:pt>
    <dgm:pt modelId="{5463017A-3BC1-3945-82CD-460BA768C85A}" type="sibTrans" cxnId="{0A649445-EE4C-E24B-B904-14A4F58892AB}">
      <dgm:prSet/>
      <dgm:spPr/>
      <dgm:t>
        <a:bodyPr/>
        <a:lstStyle/>
        <a:p>
          <a:endParaRPr lang="tr-TR"/>
        </a:p>
      </dgm:t>
    </dgm:pt>
    <dgm:pt modelId="{B9915382-7E0F-2140-824F-F7F54C23AC3B}">
      <dgm:prSet/>
      <dgm:spPr/>
      <dgm:t>
        <a:bodyPr/>
        <a:lstStyle/>
        <a:p>
          <a:r>
            <a:rPr lang="tr-TR" dirty="0"/>
            <a:t>3-Kaynak kişiler, sorulan sorunun kendi uzmanlık alanlarına giren bölümü açıklarlar.</a:t>
          </a:r>
        </a:p>
      </dgm:t>
    </dgm:pt>
    <dgm:pt modelId="{48D4BD2D-E162-8845-A196-FEF272F9C1F5}" type="parTrans" cxnId="{90E919BA-F38A-B04F-AA45-5FCC2CBC9F7D}">
      <dgm:prSet/>
      <dgm:spPr/>
      <dgm:t>
        <a:bodyPr/>
        <a:lstStyle/>
        <a:p>
          <a:endParaRPr lang="tr-TR"/>
        </a:p>
      </dgm:t>
    </dgm:pt>
    <dgm:pt modelId="{A69317CD-0C43-D74E-8988-1FAB61963B60}" type="sibTrans" cxnId="{90E919BA-F38A-B04F-AA45-5FCC2CBC9F7D}">
      <dgm:prSet/>
      <dgm:spPr/>
      <dgm:t>
        <a:bodyPr/>
        <a:lstStyle/>
        <a:p>
          <a:endParaRPr lang="tr-TR"/>
        </a:p>
      </dgm:t>
    </dgm:pt>
    <dgm:pt modelId="{C50C0859-CA8D-E847-A9E5-93EFDE320CE6}">
      <dgm:prSet/>
      <dgm:spPr/>
      <dgm:t>
        <a:bodyPr/>
        <a:lstStyle/>
        <a:p>
          <a:r>
            <a:rPr lang="tr-TR" dirty="0"/>
            <a:t>4-Lider, dinleyicileri soru sorma ve katkıda bulunmaya özendirir.</a:t>
          </a:r>
        </a:p>
      </dgm:t>
    </dgm:pt>
    <dgm:pt modelId="{69415E81-4E96-184B-BDBC-852AA558972D}" type="parTrans" cxnId="{DA32F21F-92EE-DC44-A27A-7D379548D0B6}">
      <dgm:prSet/>
      <dgm:spPr/>
      <dgm:t>
        <a:bodyPr/>
        <a:lstStyle/>
        <a:p>
          <a:endParaRPr lang="tr-TR"/>
        </a:p>
      </dgm:t>
    </dgm:pt>
    <dgm:pt modelId="{CD4D51B6-FA27-2946-AE1D-46DE0935FB3B}" type="sibTrans" cxnId="{DA32F21F-92EE-DC44-A27A-7D379548D0B6}">
      <dgm:prSet/>
      <dgm:spPr/>
      <dgm:t>
        <a:bodyPr/>
        <a:lstStyle/>
        <a:p>
          <a:endParaRPr lang="tr-TR"/>
        </a:p>
      </dgm:t>
    </dgm:pt>
    <dgm:pt modelId="{E6F23B73-EBFC-6F46-8F83-961F52EC5987}">
      <dgm:prSet/>
      <dgm:spPr/>
      <dgm:t>
        <a:bodyPr/>
        <a:lstStyle/>
        <a:p>
          <a:r>
            <a:rPr lang="tr-TR" dirty="0"/>
            <a:t>5-Tartışmalar özetlenir.</a:t>
          </a:r>
        </a:p>
      </dgm:t>
    </dgm:pt>
    <dgm:pt modelId="{60A62429-5D91-3E44-826A-822F1F545648}" type="parTrans" cxnId="{464E6F2B-53C6-A140-891B-975125120D0D}">
      <dgm:prSet/>
      <dgm:spPr/>
      <dgm:t>
        <a:bodyPr/>
        <a:lstStyle/>
        <a:p>
          <a:endParaRPr lang="tr-TR"/>
        </a:p>
      </dgm:t>
    </dgm:pt>
    <dgm:pt modelId="{D3376DB5-422F-0343-BB75-11B4E5792215}" type="sibTrans" cxnId="{464E6F2B-53C6-A140-891B-975125120D0D}">
      <dgm:prSet/>
      <dgm:spPr/>
      <dgm:t>
        <a:bodyPr/>
        <a:lstStyle/>
        <a:p>
          <a:endParaRPr lang="tr-TR"/>
        </a:p>
      </dgm:t>
    </dgm:pt>
    <dgm:pt modelId="{4C42B6F4-94FE-2A4F-A171-FD73710EA388}" type="pres">
      <dgm:prSet presAssocID="{39A7112D-023D-5D49-ABE5-D0936AECD92F}" presName="Name0" presStyleCnt="0">
        <dgm:presLayoutVars>
          <dgm:dir/>
          <dgm:animLvl val="lvl"/>
          <dgm:resizeHandles val="exact"/>
        </dgm:presLayoutVars>
      </dgm:prSet>
      <dgm:spPr/>
    </dgm:pt>
    <dgm:pt modelId="{C8922EA0-6346-F343-8123-FA8AE9924B1F}" type="pres">
      <dgm:prSet presAssocID="{33B7E8C3-A1DA-E746-BFC8-022E4F4CB2E8}" presName="boxAndChildren" presStyleCnt="0"/>
      <dgm:spPr/>
    </dgm:pt>
    <dgm:pt modelId="{2F54699F-0466-4E4E-8F4A-15CB0A9D0AAD}" type="pres">
      <dgm:prSet presAssocID="{33B7E8C3-A1DA-E746-BFC8-022E4F4CB2E8}" presName="parentTextBox" presStyleLbl="node1" presStyleIdx="0" presStyleCnt="1"/>
      <dgm:spPr/>
    </dgm:pt>
    <dgm:pt modelId="{7294E418-896F-0747-88FE-A651D4B5DD04}" type="pres">
      <dgm:prSet presAssocID="{33B7E8C3-A1DA-E746-BFC8-022E4F4CB2E8}" presName="entireBox" presStyleLbl="node1" presStyleIdx="0" presStyleCnt="1"/>
      <dgm:spPr/>
    </dgm:pt>
    <dgm:pt modelId="{B767AABA-25D2-234C-ACC7-33BD0AD50894}" type="pres">
      <dgm:prSet presAssocID="{33B7E8C3-A1DA-E746-BFC8-022E4F4CB2E8}" presName="descendantBox" presStyleCnt="0"/>
      <dgm:spPr/>
    </dgm:pt>
    <dgm:pt modelId="{1E04B01B-DDA1-9A43-85B2-BD95C6D78B09}" type="pres">
      <dgm:prSet presAssocID="{D6B8212C-75D6-5543-B71C-389219F7FC3B}" presName="childTextBox" presStyleLbl="fgAccFollowNode1" presStyleIdx="0" presStyleCnt="5">
        <dgm:presLayoutVars>
          <dgm:bulletEnabled val="1"/>
        </dgm:presLayoutVars>
      </dgm:prSet>
      <dgm:spPr/>
    </dgm:pt>
    <dgm:pt modelId="{DE1995CC-6A51-884C-9257-362FAF350E22}" type="pres">
      <dgm:prSet presAssocID="{CA7F39E3-56D5-9545-B930-24009B11EBD5}" presName="childTextBox" presStyleLbl="fgAccFollowNode1" presStyleIdx="1" presStyleCnt="5">
        <dgm:presLayoutVars>
          <dgm:bulletEnabled val="1"/>
        </dgm:presLayoutVars>
      </dgm:prSet>
      <dgm:spPr/>
    </dgm:pt>
    <dgm:pt modelId="{CB930596-AD09-4B45-9746-482E1BC4D622}" type="pres">
      <dgm:prSet presAssocID="{B9915382-7E0F-2140-824F-F7F54C23AC3B}" presName="childTextBox" presStyleLbl="fgAccFollowNode1" presStyleIdx="2" presStyleCnt="5">
        <dgm:presLayoutVars>
          <dgm:bulletEnabled val="1"/>
        </dgm:presLayoutVars>
      </dgm:prSet>
      <dgm:spPr/>
    </dgm:pt>
    <dgm:pt modelId="{47C438ED-CA40-8D41-8377-DCF89194637B}" type="pres">
      <dgm:prSet presAssocID="{C50C0859-CA8D-E847-A9E5-93EFDE320CE6}" presName="childTextBox" presStyleLbl="fgAccFollowNode1" presStyleIdx="3" presStyleCnt="5">
        <dgm:presLayoutVars>
          <dgm:bulletEnabled val="1"/>
        </dgm:presLayoutVars>
      </dgm:prSet>
      <dgm:spPr/>
    </dgm:pt>
    <dgm:pt modelId="{F81D6CD1-6913-8B44-85E2-75C7F88F82AA}" type="pres">
      <dgm:prSet presAssocID="{E6F23B73-EBFC-6F46-8F83-961F52EC5987}" presName="childTextBox" presStyleLbl="fgAccFollowNode1" presStyleIdx="4" presStyleCnt="5">
        <dgm:presLayoutVars>
          <dgm:bulletEnabled val="1"/>
        </dgm:presLayoutVars>
      </dgm:prSet>
      <dgm:spPr/>
    </dgm:pt>
  </dgm:ptLst>
  <dgm:cxnLst>
    <dgm:cxn modelId="{8761B400-52F2-8A4A-9261-8C18DC0307D6}" type="presOf" srcId="{B9915382-7E0F-2140-824F-F7F54C23AC3B}" destId="{CB930596-AD09-4B45-9746-482E1BC4D622}" srcOrd="0" destOrd="0" presId="urn:microsoft.com/office/officeart/2005/8/layout/process4"/>
    <dgm:cxn modelId="{FA184503-14EC-5847-A87B-1551ED835C09}" srcId="{39A7112D-023D-5D49-ABE5-D0936AECD92F}" destId="{33B7E8C3-A1DA-E746-BFC8-022E4F4CB2E8}" srcOrd="0" destOrd="0" parTransId="{5F87B12B-CE2E-8D4B-B305-46BBFE5C2B9E}" sibTransId="{01B37ABB-53DB-4747-8332-F794BFFA27DA}"/>
    <dgm:cxn modelId="{E0416C19-98B7-A04D-9F95-EE0D0A5CF041}" srcId="{33B7E8C3-A1DA-E746-BFC8-022E4F4CB2E8}" destId="{D6B8212C-75D6-5543-B71C-389219F7FC3B}" srcOrd="0" destOrd="0" parTransId="{E9FB82CA-2391-1F45-A3D5-3FC1CE4E8D20}" sibTransId="{4366DB7A-DB6D-C44A-A00A-92080CCC3C42}"/>
    <dgm:cxn modelId="{DA32F21F-92EE-DC44-A27A-7D379548D0B6}" srcId="{33B7E8C3-A1DA-E746-BFC8-022E4F4CB2E8}" destId="{C50C0859-CA8D-E847-A9E5-93EFDE320CE6}" srcOrd="3" destOrd="0" parTransId="{69415E81-4E96-184B-BDBC-852AA558972D}" sibTransId="{CD4D51B6-FA27-2946-AE1D-46DE0935FB3B}"/>
    <dgm:cxn modelId="{464E6F2B-53C6-A140-891B-975125120D0D}" srcId="{33B7E8C3-A1DA-E746-BFC8-022E4F4CB2E8}" destId="{E6F23B73-EBFC-6F46-8F83-961F52EC5987}" srcOrd="4" destOrd="0" parTransId="{60A62429-5D91-3E44-826A-822F1F545648}" sibTransId="{D3376DB5-422F-0343-BB75-11B4E5792215}"/>
    <dgm:cxn modelId="{47474034-94FF-0D4E-A5E6-0AC58E554E0F}" type="presOf" srcId="{CA7F39E3-56D5-9545-B930-24009B11EBD5}" destId="{DE1995CC-6A51-884C-9257-362FAF350E22}" srcOrd="0" destOrd="0" presId="urn:microsoft.com/office/officeart/2005/8/layout/process4"/>
    <dgm:cxn modelId="{8E6D7C36-0CA4-F543-9BA8-0E128C7DB73F}" type="presOf" srcId="{33B7E8C3-A1DA-E746-BFC8-022E4F4CB2E8}" destId="{2F54699F-0466-4E4E-8F4A-15CB0A9D0AAD}" srcOrd="0" destOrd="0" presId="urn:microsoft.com/office/officeart/2005/8/layout/process4"/>
    <dgm:cxn modelId="{819BC03A-BC43-9547-881E-FE3955A2057D}" type="presOf" srcId="{39A7112D-023D-5D49-ABE5-D0936AECD92F}" destId="{4C42B6F4-94FE-2A4F-A171-FD73710EA388}" srcOrd="0" destOrd="0" presId="urn:microsoft.com/office/officeart/2005/8/layout/process4"/>
    <dgm:cxn modelId="{0A649445-EE4C-E24B-B904-14A4F58892AB}" srcId="{33B7E8C3-A1DA-E746-BFC8-022E4F4CB2E8}" destId="{CA7F39E3-56D5-9545-B930-24009B11EBD5}" srcOrd="1" destOrd="0" parTransId="{6896945A-8B2C-8E47-AD89-94176A73AB38}" sibTransId="{5463017A-3BC1-3945-82CD-460BA768C85A}"/>
    <dgm:cxn modelId="{90E919BA-F38A-B04F-AA45-5FCC2CBC9F7D}" srcId="{33B7E8C3-A1DA-E746-BFC8-022E4F4CB2E8}" destId="{B9915382-7E0F-2140-824F-F7F54C23AC3B}" srcOrd="2" destOrd="0" parTransId="{48D4BD2D-E162-8845-A196-FEF272F9C1F5}" sibTransId="{A69317CD-0C43-D74E-8988-1FAB61963B60}"/>
    <dgm:cxn modelId="{AD6BDECA-C55A-A64B-8D89-0737F178336B}" type="presOf" srcId="{E6F23B73-EBFC-6F46-8F83-961F52EC5987}" destId="{F81D6CD1-6913-8B44-85E2-75C7F88F82AA}" srcOrd="0" destOrd="0" presId="urn:microsoft.com/office/officeart/2005/8/layout/process4"/>
    <dgm:cxn modelId="{F99A03D6-DF6E-0745-AB7E-D487073D7FE4}" type="presOf" srcId="{D6B8212C-75D6-5543-B71C-389219F7FC3B}" destId="{1E04B01B-DDA1-9A43-85B2-BD95C6D78B09}" srcOrd="0" destOrd="0" presId="urn:microsoft.com/office/officeart/2005/8/layout/process4"/>
    <dgm:cxn modelId="{AD4BCAE1-3033-414E-A11C-8ECA950797C7}" type="presOf" srcId="{33B7E8C3-A1DA-E746-BFC8-022E4F4CB2E8}" destId="{7294E418-896F-0747-88FE-A651D4B5DD04}" srcOrd="1" destOrd="0" presId="urn:microsoft.com/office/officeart/2005/8/layout/process4"/>
    <dgm:cxn modelId="{FF2EABE9-2808-364C-A904-C97D60CDA3AA}" type="presOf" srcId="{C50C0859-CA8D-E847-A9E5-93EFDE320CE6}" destId="{47C438ED-CA40-8D41-8377-DCF89194637B}" srcOrd="0" destOrd="0" presId="urn:microsoft.com/office/officeart/2005/8/layout/process4"/>
    <dgm:cxn modelId="{F5CD6462-BC58-1D44-8525-57F1225BA0B7}" type="presParOf" srcId="{4C42B6F4-94FE-2A4F-A171-FD73710EA388}" destId="{C8922EA0-6346-F343-8123-FA8AE9924B1F}" srcOrd="0" destOrd="0" presId="urn:microsoft.com/office/officeart/2005/8/layout/process4"/>
    <dgm:cxn modelId="{2BB5EED7-D032-0D40-B4F4-63411975D10B}" type="presParOf" srcId="{C8922EA0-6346-F343-8123-FA8AE9924B1F}" destId="{2F54699F-0466-4E4E-8F4A-15CB0A9D0AAD}" srcOrd="0" destOrd="0" presId="urn:microsoft.com/office/officeart/2005/8/layout/process4"/>
    <dgm:cxn modelId="{DD2B721F-18E5-564B-8CED-9CC03C0C9FF5}" type="presParOf" srcId="{C8922EA0-6346-F343-8123-FA8AE9924B1F}" destId="{7294E418-896F-0747-88FE-A651D4B5DD04}" srcOrd="1" destOrd="0" presId="urn:microsoft.com/office/officeart/2005/8/layout/process4"/>
    <dgm:cxn modelId="{7EE2D3E6-3547-B441-8B02-751213D17AB9}" type="presParOf" srcId="{C8922EA0-6346-F343-8123-FA8AE9924B1F}" destId="{B767AABA-25D2-234C-ACC7-33BD0AD50894}" srcOrd="2" destOrd="0" presId="urn:microsoft.com/office/officeart/2005/8/layout/process4"/>
    <dgm:cxn modelId="{B28748B4-D059-2242-A9A1-71E1E2CECACB}" type="presParOf" srcId="{B767AABA-25D2-234C-ACC7-33BD0AD50894}" destId="{1E04B01B-DDA1-9A43-85B2-BD95C6D78B09}" srcOrd="0" destOrd="0" presId="urn:microsoft.com/office/officeart/2005/8/layout/process4"/>
    <dgm:cxn modelId="{27CD1050-2FA8-EF45-A329-044680C5BAB1}" type="presParOf" srcId="{B767AABA-25D2-234C-ACC7-33BD0AD50894}" destId="{DE1995CC-6A51-884C-9257-362FAF350E22}" srcOrd="1" destOrd="0" presId="urn:microsoft.com/office/officeart/2005/8/layout/process4"/>
    <dgm:cxn modelId="{2A0A65B8-02DC-8345-9DD5-1789D55047DC}" type="presParOf" srcId="{B767AABA-25D2-234C-ACC7-33BD0AD50894}" destId="{CB930596-AD09-4B45-9746-482E1BC4D622}" srcOrd="2" destOrd="0" presId="urn:microsoft.com/office/officeart/2005/8/layout/process4"/>
    <dgm:cxn modelId="{D48B8A84-FA9E-414E-AAE2-CA9E4375A4AD}" type="presParOf" srcId="{B767AABA-25D2-234C-ACC7-33BD0AD50894}" destId="{47C438ED-CA40-8D41-8377-DCF89194637B}" srcOrd="3" destOrd="0" presId="urn:microsoft.com/office/officeart/2005/8/layout/process4"/>
    <dgm:cxn modelId="{090BD4CE-1D5F-B04C-93C3-BCDF34E65F17}" type="presParOf" srcId="{B767AABA-25D2-234C-ACC7-33BD0AD50894}" destId="{F81D6CD1-6913-8B44-85E2-75C7F88F82AA}" srcOrd="4" destOrd="0" presId="urn:microsoft.com/office/officeart/2005/8/layout/process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20B6D5BE-5C00-0B48-862D-D810A9DB679F}" type="doc">
      <dgm:prSet loTypeId="urn:microsoft.com/office/officeart/2005/8/layout/vList2" loCatId="list" qsTypeId="urn:microsoft.com/office/officeart/2005/8/quickstyle/simple5" qsCatId="simple" csTypeId="urn:microsoft.com/office/officeart/2005/8/colors/accent3_2" csCatId="accent3"/>
      <dgm:spPr/>
      <dgm:t>
        <a:bodyPr/>
        <a:lstStyle/>
        <a:p>
          <a:endParaRPr lang="tr-TR"/>
        </a:p>
      </dgm:t>
    </dgm:pt>
    <dgm:pt modelId="{172ED374-F301-0D44-A9D4-6E6CF7E85E4B}">
      <dgm:prSet/>
      <dgm:spPr/>
      <dgm:t>
        <a:bodyPr/>
        <a:lstStyle/>
        <a:p>
          <a:r>
            <a:rPr lang="tr-TR"/>
            <a:t>Öğrencilere önce küçük kâğıt parçacıkları dağıtılır.</a:t>
          </a:r>
        </a:p>
      </dgm:t>
    </dgm:pt>
    <dgm:pt modelId="{E5F9E529-B0DA-C24F-B79B-C56FFC6F7A5F}" type="parTrans" cxnId="{5520F13B-55DE-1E44-B2A4-E9C95B508531}">
      <dgm:prSet/>
      <dgm:spPr/>
      <dgm:t>
        <a:bodyPr/>
        <a:lstStyle/>
        <a:p>
          <a:endParaRPr lang="tr-TR"/>
        </a:p>
      </dgm:t>
    </dgm:pt>
    <dgm:pt modelId="{3D600FE7-0766-A24A-BED6-FEF28037EE6A}" type="sibTrans" cxnId="{5520F13B-55DE-1E44-B2A4-E9C95B508531}">
      <dgm:prSet/>
      <dgm:spPr/>
      <dgm:t>
        <a:bodyPr/>
        <a:lstStyle/>
        <a:p>
          <a:endParaRPr lang="tr-TR"/>
        </a:p>
      </dgm:t>
    </dgm:pt>
    <dgm:pt modelId="{6FBC12A7-53C3-7A43-B84B-F27FB23BAB39}">
      <dgm:prSet/>
      <dgm:spPr/>
      <dgm:t>
        <a:bodyPr/>
        <a:lstStyle/>
        <a:p>
          <a:r>
            <a:rPr lang="tr-TR" dirty="0"/>
            <a:t>Daha sonra öğrencinin bu kâğıtlara bir soruna ilişkin kendi çözümü, deneyimleri, kafasına takılan bir soruyu, görüşü veya bildiklerini yazması istenir.</a:t>
          </a:r>
        </a:p>
      </dgm:t>
    </dgm:pt>
    <dgm:pt modelId="{59C11124-4D75-8043-A630-392812481E3C}" type="parTrans" cxnId="{3576E4B1-9E4D-4A44-816E-15ECF1FF9782}">
      <dgm:prSet/>
      <dgm:spPr/>
      <dgm:t>
        <a:bodyPr/>
        <a:lstStyle/>
        <a:p>
          <a:endParaRPr lang="tr-TR"/>
        </a:p>
      </dgm:t>
    </dgm:pt>
    <dgm:pt modelId="{3B9B569F-1DB5-0E4E-AD6A-60ADD4DFB032}" type="sibTrans" cxnId="{3576E4B1-9E4D-4A44-816E-15ECF1FF9782}">
      <dgm:prSet/>
      <dgm:spPr/>
      <dgm:t>
        <a:bodyPr/>
        <a:lstStyle/>
        <a:p>
          <a:endParaRPr lang="tr-TR"/>
        </a:p>
      </dgm:t>
    </dgm:pt>
    <dgm:pt modelId="{7CD17084-AB74-9A4E-9CFE-FEABEACFAEDE}">
      <dgm:prSet/>
      <dgm:spPr/>
      <dgm:t>
        <a:bodyPr/>
        <a:lstStyle/>
        <a:p>
          <a:r>
            <a:rPr lang="tr-TR"/>
            <a:t>Kâğıtları üstlerine takmaları ve sınıfta birbirlerinin üstündekini okuyarak dolaşmaları istenir.</a:t>
          </a:r>
        </a:p>
      </dgm:t>
    </dgm:pt>
    <dgm:pt modelId="{67F783F6-D0BE-B143-93A6-4F0E25865824}" type="parTrans" cxnId="{D5AB14AD-8B33-D04F-8960-6EFA66D8D49C}">
      <dgm:prSet/>
      <dgm:spPr/>
      <dgm:t>
        <a:bodyPr/>
        <a:lstStyle/>
        <a:p>
          <a:endParaRPr lang="tr-TR"/>
        </a:p>
      </dgm:t>
    </dgm:pt>
    <dgm:pt modelId="{47676323-5BC7-8C46-A22E-B90982110552}" type="sibTrans" cxnId="{D5AB14AD-8B33-D04F-8960-6EFA66D8D49C}">
      <dgm:prSet/>
      <dgm:spPr/>
      <dgm:t>
        <a:bodyPr/>
        <a:lstStyle/>
        <a:p>
          <a:endParaRPr lang="tr-TR"/>
        </a:p>
      </dgm:t>
    </dgm:pt>
    <dgm:pt modelId="{EDBEE0C2-2607-DC42-912D-CC440A65D4CC}">
      <dgm:prSet/>
      <dgm:spPr/>
      <dgm:t>
        <a:bodyPr/>
        <a:lstStyle/>
        <a:p>
          <a:r>
            <a:rPr lang="tr-TR"/>
            <a:t>Öğrenciler yazılanlarla ilgili soruları varsa birbirlerine sorarlar ve beğendikleri kart olursa birbirleriyle değiştirirler.</a:t>
          </a:r>
        </a:p>
      </dgm:t>
    </dgm:pt>
    <dgm:pt modelId="{50A3A7A4-0CB7-B34F-BBB2-A0D2DE2BBC9C}" type="parTrans" cxnId="{6B999F77-C4D0-1F48-942C-677DEE03A3FD}">
      <dgm:prSet/>
      <dgm:spPr/>
      <dgm:t>
        <a:bodyPr/>
        <a:lstStyle/>
        <a:p>
          <a:endParaRPr lang="tr-TR"/>
        </a:p>
      </dgm:t>
    </dgm:pt>
    <dgm:pt modelId="{F701586B-2CD2-F643-9CCE-2918869C81F9}" type="sibTrans" cxnId="{6B999F77-C4D0-1F48-942C-677DEE03A3FD}">
      <dgm:prSet/>
      <dgm:spPr/>
      <dgm:t>
        <a:bodyPr/>
        <a:lstStyle/>
        <a:p>
          <a:endParaRPr lang="tr-TR"/>
        </a:p>
      </dgm:t>
    </dgm:pt>
    <dgm:pt modelId="{1208C73C-140D-1248-AE18-8672A737FF72}">
      <dgm:prSet/>
      <dgm:spPr/>
      <dgm:t>
        <a:bodyPr/>
        <a:lstStyle/>
        <a:p>
          <a:r>
            <a:rPr lang="tr-TR"/>
            <a:t>En son sınıf tekrar toplanır hangi kâğıt değişikliklerin yapıldığı tespit edilir ve kâğıt değiştirenlerin neden değiştirdiklerini sınıfa açıklamaları istenmesiyle teknik son bulur</a:t>
          </a:r>
          <a:br>
            <a:rPr lang="tr-TR"/>
          </a:br>
          <a:endParaRPr lang="tr-TR"/>
        </a:p>
      </dgm:t>
    </dgm:pt>
    <dgm:pt modelId="{F835E991-2D98-9446-99D9-4870F1FA3336}" type="parTrans" cxnId="{8C15EA35-ED55-BB4E-9E5D-B7B65DD660BD}">
      <dgm:prSet/>
      <dgm:spPr/>
      <dgm:t>
        <a:bodyPr/>
        <a:lstStyle/>
        <a:p>
          <a:endParaRPr lang="tr-TR"/>
        </a:p>
      </dgm:t>
    </dgm:pt>
    <dgm:pt modelId="{A0B7471F-DAC9-384A-BF37-95CDB22FACE4}" type="sibTrans" cxnId="{8C15EA35-ED55-BB4E-9E5D-B7B65DD660BD}">
      <dgm:prSet/>
      <dgm:spPr/>
      <dgm:t>
        <a:bodyPr/>
        <a:lstStyle/>
        <a:p>
          <a:endParaRPr lang="tr-TR"/>
        </a:p>
      </dgm:t>
    </dgm:pt>
    <dgm:pt modelId="{8E521210-F66B-F14A-9F6B-C6BCBD0BFC37}" type="pres">
      <dgm:prSet presAssocID="{20B6D5BE-5C00-0B48-862D-D810A9DB679F}" presName="linear" presStyleCnt="0">
        <dgm:presLayoutVars>
          <dgm:animLvl val="lvl"/>
          <dgm:resizeHandles val="exact"/>
        </dgm:presLayoutVars>
      </dgm:prSet>
      <dgm:spPr/>
    </dgm:pt>
    <dgm:pt modelId="{9A1F60CC-DD00-4C45-87EF-854740130A40}" type="pres">
      <dgm:prSet presAssocID="{172ED374-F301-0D44-A9D4-6E6CF7E85E4B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F8056A7A-8AB3-F547-9E98-27A7A24B8D8E}" type="pres">
      <dgm:prSet presAssocID="{3D600FE7-0766-A24A-BED6-FEF28037EE6A}" presName="spacer" presStyleCnt="0"/>
      <dgm:spPr/>
    </dgm:pt>
    <dgm:pt modelId="{F8F459F3-6A3D-6244-B998-220139CDB852}" type="pres">
      <dgm:prSet presAssocID="{6FBC12A7-53C3-7A43-B84B-F27FB23BAB39}" presName="parentText" presStyleLbl="node1" presStyleIdx="1" presStyleCnt="5">
        <dgm:presLayoutVars>
          <dgm:chMax val="0"/>
          <dgm:bulletEnabled val="1"/>
        </dgm:presLayoutVars>
      </dgm:prSet>
      <dgm:spPr/>
    </dgm:pt>
    <dgm:pt modelId="{C87F1046-E2A2-1042-8079-A9437184EFDE}" type="pres">
      <dgm:prSet presAssocID="{3B9B569F-1DB5-0E4E-AD6A-60ADD4DFB032}" presName="spacer" presStyleCnt="0"/>
      <dgm:spPr/>
    </dgm:pt>
    <dgm:pt modelId="{2FFA4292-A25C-874E-8339-756FC288214D}" type="pres">
      <dgm:prSet presAssocID="{7CD17084-AB74-9A4E-9CFE-FEABEACFAEDE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DA8328AB-A75A-F74B-BA01-6CCD06D3CB31}" type="pres">
      <dgm:prSet presAssocID="{47676323-5BC7-8C46-A22E-B90982110552}" presName="spacer" presStyleCnt="0"/>
      <dgm:spPr/>
    </dgm:pt>
    <dgm:pt modelId="{7452FFF3-1AAB-5B42-9AD5-6F52FAFD5F3E}" type="pres">
      <dgm:prSet presAssocID="{EDBEE0C2-2607-DC42-912D-CC440A65D4CC}" presName="parentText" presStyleLbl="node1" presStyleIdx="3" presStyleCnt="5">
        <dgm:presLayoutVars>
          <dgm:chMax val="0"/>
          <dgm:bulletEnabled val="1"/>
        </dgm:presLayoutVars>
      </dgm:prSet>
      <dgm:spPr/>
    </dgm:pt>
    <dgm:pt modelId="{CE060D00-DCEF-B34F-9045-6A1F8A0E2EDF}" type="pres">
      <dgm:prSet presAssocID="{F701586B-2CD2-F643-9CCE-2918869C81F9}" presName="spacer" presStyleCnt="0"/>
      <dgm:spPr/>
    </dgm:pt>
    <dgm:pt modelId="{B0EBE2A1-D622-4549-B835-AB08F51CDC6F}" type="pres">
      <dgm:prSet presAssocID="{1208C73C-140D-1248-AE18-8672A737FF72}" presName="parentText" presStyleLbl="node1" presStyleIdx="4" presStyleCnt="5">
        <dgm:presLayoutVars>
          <dgm:chMax val="0"/>
          <dgm:bulletEnabled val="1"/>
        </dgm:presLayoutVars>
      </dgm:prSet>
      <dgm:spPr/>
    </dgm:pt>
  </dgm:ptLst>
  <dgm:cxnLst>
    <dgm:cxn modelId="{8C15EA35-ED55-BB4E-9E5D-B7B65DD660BD}" srcId="{20B6D5BE-5C00-0B48-862D-D810A9DB679F}" destId="{1208C73C-140D-1248-AE18-8672A737FF72}" srcOrd="4" destOrd="0" parTransId="{F835E991-2D98-9446-99D9-4870F1FA3336}" sibTransId="{A0B7471F-DAC9-384A-BF37-95CDB22FACE4}"/>
    <dgm:cxn modelId="{5520F13B-55DE-1E44-B2A4-E9C95B508531}" srcId="{20B6D5BE-5C00-0B48-862D-D810A9DB679F}" destId="{172ED374-F301-0D44-A9D4-6E6CF7E85E4B}" srcOrd="0" destOrd="0" parTransId="{E5F9E529-B0DA-C24F-B79B-C56FFC6F7A5F}" sibTransId="{3D600FE7-0766-A24A-BED6-FEF28037EE6A}"/>
    <dgm:cxn modelId="{8AB64555-225B-6748-99E8-0E70F0CF05B1}" type="presOf" srcId="{7CD17084-AB74-9A4E-9CFE-FEABEACFAEDE}" destId="{2FFA4292-A25C-874E-8339-756FC288214D}" srcOrd="0" destOrd="0" presId="urn:microsoft.com/office/officeart/2005/8/layout/vList2"/>
    <dgm:cxn modelId="{6B999F77-C4D0-1F48-942C-677DEE03A3FD}" srcId="{20B6D5BE-5C00-0B48-862D-D810A9DB679F}" destId="{EDBEE0C2-2607-DC42-912D-CC440A65D4CC}" srcOrd="3" destOrd="0" parTransId="{50A3A7A4-0CB7-B34F-BBB2-A0D2DE2BBC9C}" sibTransId="{F701586B-2CD2-F643-9CCE-2918869C81F9}"/>
    <dgm:cxn modelId="{659EB093-078B-4F4E-8221-DEE8C5C59A92}" type="presOf" srcId="{EDBEE0C2-2607-DC42-912D-CC440A65D4CC}" destId="{7452FFF3-1AAB-5B42-9AD5-6F52FAFD5F3E}" srcOrd="0" destOrd="0" presId="urn:microsoft.com/office/officeart/2005/8/layout/vList2"/>
    <dgm:cxn modelId="{D5AB14AD-8B33-D04F-8960-6EFA66D8D49C}" srcId="{20B6D5BE-5C00-0B48-862D-D810A9DB679F}" destId="{7CD17084-AB74-9A4E-9CFE-FEABEACFAEDE}" srcOrd="2" destOrd="0" parTransId="{67F783F6-D0BE-B143-93A6-4F0E25865824}" sibTransId="{47676323-5BC7-8C46-A22E-B90982110552}"/>
    <dgm:cxn modelId="{3576E4B1-9E4D-4A44-816E-15ECF1FF9782}" srcId="{20B6D5BE-5C00-0B48-862D-D810A9DB679F}" destId="{6FBC12A7-53C3-7A43-B84B-F27FB23BAB39}" srcOrd="1" destOrd="0" parTransId="{59C11124-4D75-8043-A630-392812481E3C}" sibTransId="{3B9B569F-1DB5-0E4E-AD6A-60ADD4DFB032}"/>
    <dgm:cxn modelId="{77BF57B8-EEE2-3040-A290-82A119D1B9F0}" type="presOf" srcId="{20B6D5BE-5C00-0B48-862D-D810A9DB679F}" destId="{8E521210-F66B-F14A-9F6B-C6BCBD0BFC37}" srcOrd="0" destOrd="0" presId="urn:microsoft.com/office/officeart/2005/8/layout/vList2"/>
    <dgm:cxn modelId="{51C016E1-B42E-E54F-B3AF-94B6E448CB12}" type="presOf" srcId="{172ED374-F301-0D44-A9D4-6E6CF7E85E4B}" destId="{9A1F60CC-DD00-4C45-87EF-854740130A40}" srcOrd="0" destOrd="0" presId="urn:microsoft.com/office/officeart/2005/8/layout/vList2"/>
    <dgm:cxn modelId="{5A1A37FB-C276-CB47-ACBE-B824CC907EE1}" type="presOf" srcId="{6FBC12A7-53C3-7A43-B84B-F27FB23BAB39}" destId="{F8F459F3-6A3D-6244-B998-220139CDB852}" srcOrd="0" destOrd="0" presId="urn:microsoft.com/office/officeart/2005/8/layout/vList2"/>
    <dgm:cxn modelId="{2F4AE6FF-1A26-3F46-9429-D28AF1A3F1F8}" type="presOf" srcId="{1208C73C-140D-1248-AE18-8672A737FF72}" destId="{B0EBE2A1-D622-4549-B835-AB08F51CDC6F}" srcOrd="0" destOrd="0" presId="urn:microsoft.com/office/officeart/2005/8/layout/vList2"/>
    <dgm:cxn modelId="{D1BD9D47-F20D-0641-BAE6-5094F361FCD7}" type="presParOf" srcId="{8E521210-F66B-F14A-9F6B-C6BCBD0BFC37}" destId="{9A1F60CC-DD00-4C45-87EF-854740130A40}" srcOrd="0" destOrd="0" presId="urn:microsoft.com/office/officeart/2005/8/layout/vList2"/>
    <dgm:cxn modelId="{1A1BA4D7-6FFC-024C-A9F6-B427A23E52C8}" type="presParOf" srcId="{8E521210-F66B-F14A-9F6B-C6BCBD0BFC37}" destId="{F8056A7A-8AB3-F547-9E98-27A7A24B8D8E}" srcOrd="1" destOrd="0" presId="urn:microsoft.com/office/officeart/2005/8/layout/vList2"/>
    <dgm:cxn modelId="{732C4864-761B-464E-9B01-4569FF896EDD}" type="presParOf" srcId="{8E521210-F66B-F14A-9F6B-C6BCBD0BFC37}" destId="{F8F459F3-6A3D-6244-B998-220139CDB852}" srcOrd="2" destOrd="0" presId="urn:microsoft.com/office/officeart/2005/8/layout/vList2"/>
    <dgm:cxn modelId="{70FF58D7-4C1A-3840-B1C3-59B4127B9290}" type="presParOf" srcId="{8E521210-F66B-F14A-9F6B-C6BCBD0BFC37}" destId="{C87F1046-E2A2-1042-8079-A9437184EFDE}" srcOrd="3" destOrd="0" presId="urn:microsoft.com/office/officeart/2005/8/layout/vList2"/>
    <dgm:cxn modelId="{AE524B22-EAE1-4945-888D-5A927810E9F5}" type="presParOf" srcId="{8E521210-F66B-F14A-9F6B-C6BCBD0BFC37}" destId="{2FFA4292-A25C-874E-8339-756FC288214D}" srcOrd="4" destOrd="0" presId="urn:microsoft.com/office/officeart/2005/8/layout/vList2"/>
    <dgm:cxn modelId="{A1A5EA58-7F8B-5B4A-8ECE-99804F65AED6}" type="presParOf" srcId="{8E521210-F66B-F14A-9F6B-C6BCBD0BFC37}" destId="{DA8328AB-A75A-F74B-BA01-6CCD06D3CB31}" srcOrd="5" destOrd="0" presId="urn:microsoft.com/office/officeart/2005/8/layout/vList2"/>
    <dgm:cxn modelId="{676E3D90-C86E-F347-ACCD-253E5A57BD58}" type="presParOf" srcId="{8E521210-F66B-F14A-9F6B-C6BCBD0BFC37}" destId="{7452FFF3-1AAB-5B42-9AD5-6F52FAFD5F3E}" srcOrd="6" destOrd="0" presId="urn:microsoft.com/office/officeart/2005/8/layout/vList2"/>
    <dgm:cxn modelId="{A04F3819-F93C-404A-BF59-7CC5D7B99C6E}" type="presParOf" srcId="{8E521210-F66B-F14A-9F6B-C6BCBD0BFC37}" destId="{CE060D00-DCEF-B34F-9045-6A1F8A0E2EDF}" srcOrd="7" destOrd="0" presId="urn:microsoft.com/office/officeart/2005/8/layout/vList2"/>
    <dgm:cxn modelId="{F0661427-8E95-2940-9717-94CFA05B038C}" type="presParOf" srcId="{8E521210-F66B-F14A-9F6B-C6BCBD0BFC37}" destId="{B0EBE2A1-D622-4549-B835-AB08F51CDC6F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5996749C-F682-C44F-B52A-20E0A05D5447}" type="doc">
      <dgm:prSet loTypeId="urn:microsoft.com/office/officeart/2005/8/layout/vList2" loCatId="list" qsTypeId="urn:microsoft.com/office/officeart/2005/8/quickstyle/simple1" qsCatId="simple" csTypeId="urn:microsoft.com/office/officeart/2005/8/colors/accent3_2" csCatId="accent3"/>
      <dgm:spPr/>
      <dgm:t>
        <a:bodyPr/>
        <a:lstStyle/>
        <a:p>
          <a:endParaRPr lang="tr-TR"/>
        </a:p>
      </dgm:t>
    </dgm:pt>
    <dgm:pt modelId="{5D87C52E-4434-8C40-8FDA-21BFE241E736}">
      <dgm:prSet/>
      <dgm:spPr/>
      <dgm:t>
        <a:bodyPr/>
        <a:lstStyle/>
        <a:p>
          <a:r>
            <a:rPr lang="tr-TR"/>
            <a:t>Öğrenciler yazılanlarla ilgili soruları varsa birbirlerine sorarlar ve beğendikleri kart olursa birbirleriyle değiştirirler.</a:t>
          </a:r>
        </a:p>
      </dgm:t>
    </dgm:pt>
    <dgm:pt modelId="{7F4EA559-5C0B-604B-B7C6-4792C9A41806}" type="parTrans" cxnId="{A99BB264-09E9-7F4F-A79A-DF142AE08DDD}">
      <dgm:prSet/>
      <dgm:spPr/>
      <dgm:t>
        <a:bodyPr/>
        <a:lstStyle/>
        <a:p>
          <a:endParaRPr lang="tr-TR"/>
        </a:p>
      </dgm:t>
    </dgm:pt>
    <dgm:pt modelId="{BE609CFA-78B3-B041-B3D9-7573456972E2}" type="sibTrans" cxnId="{A99BB264-09E9-7F4F-A79A-DF142AE08DDD}">
      <dgm:prSet/>
      <dgm:spPr/>
      <dgm:t>
        <a:bodyPr/>
        <a:lstStyle/>
        <a:p>
          <a:endParaRPr lang="tr-TR"/>
        </a:p>
      </dgm:t>
    </dgm:pt>
    <dgm:pt modelId="{3A1C8B00-FFFB-1B4C-BE99-CD4BE2F45FC7}">
      <dgm:prSet/>
      <dgm:spPr/>
      <dgm:t>
        <a:bodyPr/>
        <a:lstStyle/>
        <a:p>
          <a:r>
            <a:rPr lang="tr-TR"/>
            <a:t>En son sınıf tekrar toplanır hangi kâğıt değişikliklerin yapıldığı tespit edilir ve kâğıt değiştirenlerin neden değiştirdiklerini sınıfa açıklamaları istenmesiyle teknik son bulur.</a:t>
          </a:r>
          <a:br>
            <a:rPr lang="tr-TR"/>
          </a:br>
          <a:endParaRPr lang="tr-TR"/>
        </a:p>
      </dgm:t>
    </dgm:pt>
    <dgm:pt modelId="{05F004C8-06EA-AD4B-A80A-12594A0E5AE0}" type="parTrans" cxnId="{4C5E6640-60AE-5E48-91FD-BD7B4E861653}">
      <dgm:prSet/>
      <dgm:spPr/>
      <dgm:t>
        <a:bodyPr/>
        <a:lstStyle/>
        <a:p>
          <a:endParaRPr lang="tr-TR"/>
        </a:p>
      </dgm:t>
    </dgm:pt>
    <dgm:pt modelId="{E27F11D0-F80F-DA49-A4CB-C4F5BC05415C}" type="sibTrans" cxnId="{4C5E6640-60AE-5E48-91FD-BD7B4E861653}">
      <dgm:prSet/>
      <dgm:spPr/>
      <dgm:t>
        <a:bodyPr/>
        <a:lstStyle/>
        <a:p>
          <a:endParaRPr lang="tr-TR"/>
        </a:p>
      </dgm:t>
    </dgm:pt>
    <dgm:pt modelId="{1AA9FCBA-896C-FC43-8AC4-7CDA073C9238}" type="pres">
      <dgm:prSet presAssocID="{5996749C-F682-C44F-B52A-20E0A05D5447}" presName="linear" presStyleCnt="0">
        <dgm:presLayoutVars>
          <dgm:animLvl val="lvl"/>
          <dgm:resizeHandles val="exact"/>
        </dgm:presLayoutVars>
      </dgm:prSet>
      <dgm:spPr/>
    </dgm:pt>
    <dgm:pt modelId="{51FE6357-A7A7-5045-8223-07BF5D962A21}" type="pres">
      <dgm:prSet presAssocID="{5D87C52E-4434-8C40-8FDA-21BFE241E73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66B44296-BA63-EB4D-A80C-25996AD13F9E}" type="pres">
      <dgm:prSet presAssocID="{BE609CFA-78B3-B041-B3D9-7573456972E2}" presName="spacer" presStyleCnt="0"/>
      <dgm:spPr/>
    </dgm:pt>
    <dgm:pt modelId="{6B467793-4779-8849-8335-2BCFDC2385EF}" type="pres">
      <dgm:prSet presAssocID="{3A1C8B00-FFFB-1B4C-BE99-CD4BE2F45FC7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4C5E6640-60AE-5E48-91FD-BD7B4E861653}" srcId="{5996749C-F682-C44F-B52A-20E0A05D5447}" destId="{3A1C8B00-FFFB-1B4C-BE99-CD4BE2F45FC7}" srcOrd="1" destOrd="0" parTransId="{05F004C8-06EA-AD4B-A80A-12594A0E5AE0}" sibTransId="{E27F11D0-F80F-DA49-A4CB-C4F5BC05415C}"/>
    <dgm:cxn modelId="{F1924C5B-190B-064E-99CD-FE11878547E2}" type="presOf" srcId="{5D87C52E-4434-8C40-8FDA-21BFE241E736}" destId="{51FE6357-A7A7-5045-8223-07BF5D962A21}" srcOrd="0" destOrd="0" presId="urn:microsoft.com/office/officeart/2005/8/layout/vList2"/>
    <dgm:cxn modelId="{A99BB264-09E9-7F4F-A79A-DF142AE08DDD}" srcId="{5996749C-F682-C44F-B52A-20E0A05D5447}" destId="{5D87C52E-4434-8C40-8FDA-21BFE241E736}" srcOrd="0" destOrd="0" parTransId="{7F4EA559-5C0B-604B-B7C6-4792C9A41806}" sibTransId="{BE609CFA-78B3-B041-B3D9-7573456972E2}"/>
    <dgm:cxn modelId="{34DDDAA7-D166-D744-8F5C-F7A49B908F7D}" type="presOf" srcId="{5996749C-F682-C44F-B52A-20E0A05D5447}" destId="{1AA9FCBA-896C-FC43-8AC4-7CDA073C9238}" srcOrd="0" destOrd="0" presId="urn:microsoft.com/office/officeart/2005/8/layout/vList2"/>
    <dgm:cxn modelId="{325571E1-8DC8-654E-8C62-FA5182F27363}" type="presOf" srcId="{3A1C8B00-FFFB-1B4C-BE99-CD4BE2F45FC7}" destId="{6B467793-4779-8849-8335-2BCFDC2385EF}" srcOrd="0" destOrd="0" presId="urn:microsoft.com/office/officeart/2005/8/layout/vList2"/>
    <dgm:cxn modelId="{8E5FDFC7-2B13-D14A-B6FB-F96639D212F0}" type="presParOf" srcId="{1AA9FCBA-896C-FC43-8AC4-7CDA073C9238}" destId="{51FE6357-A7A7-5045-8223-07BF5D962A21}" srcOrd="0" destOrd="0" presId="urn:microsoft.com/office/officeart/2005/8/layout/vList2"/>
    <dgm:cxn modelId="{E5DE257D-3736-484B-A375-8FBAC9F53C72}" type="presParOf" srcId="{1AA9FCBA-896C-FC43-8AC4-7CDA073C9238}" destId="{66B44296-BA63-EB4D-A80C-25996AD13F9E}" srcOrd="1" destOrd="0" presId="urn:microsoft.com/office/officeart/2005/8/layout/vList2"/>
    <dgm:cxn modelId="{602AC351-FFDE-FB4B-AD0E-F1ACBE5568A6}" type="presParOf" srcId="{1AA9FCBA-896C-FC43-8AC4-7CDA073C9238}" destId="{6B467793-4779-8849-8335-2BCFDC2385EF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70B9570-924D-5243-89AD-5388834A53B5}">
      <dsp:nvSpPr>
        <dsp:cNvPr id="0" name=""/>
        <dsp:cNvSpPr/>
      </dsp:nvSpPr>
      <dsp:spPr>
        <a:xfrm>
          <a:off x="3698" y="565334"/>
          <a:ext cx="2002408" cy="1201444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KONFERANS</a:t>
          </a:r>
          <a:endParaRPr lang="en-US" sz="2600" kern="1200"/>
        </a:p>
      </dsp:txBody>
      <dsp:txXfrm>
        <a:off x="3698" y="565334"/>
        <a:ext cx="2002408" cy="1201444"/>
      </dsp:txXfrm>
    </dsp:sp>
    <dsp:sp modelId="{A17BFA05-F6DD-124B-A2AA-DDC523424B43}">
      <dsp:nvSpPr>
        <dsp:cNvPr id="0" name=""/>
        <dsp:cNvSpPr/>
      </dsp:nvSpPr>
      <dsp:spPr>
        <a:xfrm>
          <a:off x="2206347" y="565334"/>
          <a:ext cx="2002408" cy="1201444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SEMİNER</a:t>
          </a:r>
          <a:endParaRPr lang="en-US" sz="2600" kern="1200"/>
        </a:p>
      </dsp:txBody>
      <dsp:txXfrm>
        <a:off x="2206347" y="565334"/>
        <a:ext cx="2002408" cy="1201444"/>
      </dsp:txXfrm>
    </dsp:sp>
    <dsp:sp modelId="{FB0E4696-48D1-CB49-B735-FE4FFB35BC7A}">
      <dsp:nvSpPr>
        <dsp:cNvPr id="0" name=""/>
        <dsp:cNvSpPr/>
      </dsp:nvSpPr>
      <dsp:spPr>
        <a:xfrm>
          <a:off x="4408995" y="565334"/>
          <a:ext cx="2002408" cy="1201444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PANEL</a:t>
          </a:r>
          <a:endParaRPr lang="en-US" sz="2600" kern="1200"/>
        </a:p>
      </dsp:txBody>
      <dsp:txXfrm>
        <a:off x="4408995" y="565334"/>
        <a:ext cx="2002408" cy="1201444"/>
      </dsp:txXfrm>
    </dsp:sp>
    <dsp:sp modelId="{863E8C44-4726-7E4F-A620-5232A5B436A5}">
      <dsp:nvSpPr>
        <dsp:cNvPr id="0" name=""/>
        <dsp:cNvSpPr/>
      </dsp:nvSpPr>
      <dsp:spPr>
        <a:xfrm>
          <a:off x="6611644" y="565334"/>
          <a:ext cx="2002408" cy="1201444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/>
            <a:t>SEMPOZYUM</a:t>
          </a:r>
          <a:endParaRPr lang="en-US" sz="2600" kern="1200" dirty="0"/>
        </a:p>
      </dsp:txBody>
      <dsp:txXfrm>
        <a:off x="6611644" y="565334"/>
        <a:ext cx="2002408" cy="1201444"/>
      </dsp:txXfrm>
    </dsp:sp>
    <dsp:sp modelId="{E6BD5951-E606-BA4F-B2FC-9EBB38657470}">
      <dsp:nvSpPr>
        <dsp:cNvPr id="0" name=""/>
        <dsp:cNvSpPr/>
      </dsp:nvSpPr>
      <dsp:spPr>
        <a:xfrm>
          <a:off x="8814293" y="565334"/>
          <a:ext cx="2002408" cy="1201444"/>
        </a:xfrm>
        <a:prstGeom prst="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/>
            <a:t>MÜNAZARA</a:t>
          </a:r>
          <a:endParaRPr lang="en-US" sz="2600" kern="1200" dirty="0"/>
        </a:p>
      </dsp:txBody>
      <dsp:txXfrm>
        <a:off x="8814293" y="565334"/>
        <a:ext cx="2002408" cy="1201444"/>
      </dsp:txXfrm>
    </dsp:sp>
    <dsp:sp modelId="{61CDD1AF-5609-9D41-B01F-04969B358766}">
      <dsp:nvSpPr>
        <dsp:cNvPr id="0" name=""/>
        <dsp:cNvSpPr/>
      </dsp:nvSpPr>
      <dsp:spPr>
        <a:xfrm>
          <a:off x="3698" y="1967019"/>
          <a:ext cx="2002408" cy="1201444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/>
            <a:t>SOKRAT TARTIŞMASI</a:t>
          </a:r>
          <a:endParaRPr lang="en-US" sz="2600" kern="1200" dirty="0"/>
        </a:p>
      </dsp:txBody>
      <dsp:txXfrm>
        <a:off x="3698" y="1967019"/>
        <a:ext cx="2002408" cy="1201444"/>
      </dsp:txXfrm>
    </dsp:sp>
    <dsp:sp modelId="{04C9C0CF-8CD7-3B47-A911-C87F2293622C}">
      <dsp:nvSpPr>
        <dsp:cNvPr id="0" name=""/>
        <dsp:cNvSpPr/>
      </dsp:nvSpPr>
      <dsp:spPr>
        <a:xfrm>
          <a:off x="2206347" y="1967019"/>
          <a:ext cx="2002408" cy="1201444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SOKRAT SEMİNERİ</a:t>
          </a:r>
        </a:p>
      </dsp:txBody>
      <dsp:txXfrm>
        <a:off x="2206347" y="1967019"/>
        <a:ext cx="2002408" cy="1201444"/>
      </dsp:txXfrm>
    </dsp:sp>
    <dsp:sp modelId="{AE12FE08-CF13-E046-892C-91B8DA6F6D3F}">
      <dsp:nvSpPr>
        <dsp:cNvPr id="0" name=""/>
        <dsp:cNvSpPr/>
      </dsp:nvSpPr>
      <dsp:spPr>
        <a:xfrm>
          <a:off x="4408995" y="1967019"/>
          <a:ext cx="2002408" cy="1201444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 dirty="0"/>
            <a:t>ZIT PANEL</a:t>
          </a:r>
          <a:endParaRPr lang="en-US" sz="2600" kern="1200" dirty="0"/>
        </a:p>
      </dsp:txBody>
      <dsp:txXfrm>
        <a:off x="4408995" y="1967019"/>
        <a:ext cx="2002408" cy="1201444"/>
      </dsp:txXfrm>
    </dsp:sp>
    <dsp:sp modelId="{CE318D3A-58FE-C949-B03C-146D96B586A0}">
      <dsp:nvSpPr>
        <dsp:cNvPr id="0" name=""/>
        <dsp:cNvSpPr/>
      </dsp:nvSpPr>
      <dsp:spPr>
        <a:xfrm>
          <a:off x="6611644" y="1967019"/>
          <a:ext cx="2002408" cy="1201444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KOLLEGYUM</a:t>
          </a:r>
        </a:p>
      </dsp:txBody>
      <dsp:txXfrm>
        <a:off x="6611644" y="1967019"/>
        <a:ext cx="2002408" cy="1201444"/>
      </dsp:txXfrm>
    </dsp:sp>
    <dsp:sp modelId="{B5FB47F1-4178-564A-B48C-5271D82F621E}">
      <dsp:nvSpPr>
        <dsp:cNvPr id="0" name=""/>
        <dsp:cNvSpPr/>
      </dsp:nvSpPr>
      <dsp:spPr>
        <a:xfrm>
          <a:off x="8814293" y="1967019"/>
          <a:ext cx="2002408" cy="1201444"/>
        </a:xfrm>
        <a:prstGeom prst="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kern="1200" dirty="0"/>
            <a:t>PAZAR YERİ</a:t>
          </a:r>
        </a:p>
      </dsp:txBody>
      <dsp:txXfrm>
        <a:off x="8814293" y="1967019"/>
        <a:ext cx="2002408" cy="120144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907589-8586-0540-9F3E-04116C10D618}">
      <dsp:nvSpPr>
        <dsp:cNvPr id="0" name=""/>
        <dsp:cNvSpPr/>
      </dsp:nvSpPr>
      <dsp:spPr>
        <a:xfrm>
          <a:off x="819" y="381607"/>
          <a:ext cx="6711912" cy="3355956"/>
        </a:xfrm>
        <a:prstGeom prst="rect">
          <a:avLst/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765" tIns="24765" rIns="24765" bIns="24765" numCol="1" spcCol="1270" anchor="ctr" anchorCtr="0">
          <a:noAutofit/>
        </a:bodyPr>
        <a:lstStyle/>
        <a:p>
          <a:pPr marL="0" lvl="0" indent="0" algn="ctr" defTabSz="1733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900" kern="1200"/>
            <a:t>Alanında uzman birinin bir konu hakkında, duygu ve düşüncelerini açıklamak, öğretmek amacıyla yaptığı hazırlıklı konuşmaya konferans denir.</a:t>
          </a:r>
        </a:p>
      </dsp:txBody>
      <dsp:txXfrm>
        <a:off x="819" y="381607"/>
        <a:ext cx="6711912" cy="3355956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2EBBB62-5C3D-5C4F-8C20-4F772809A974}">
      <dsp:nvSpPr>
        <dsp:cNvPr id="0" name=""/>
        <dsp:cNvSpPr/>
      </dsp:nvSpPr>
      <dsp:spPr>
        <a:xfrm>
          <a:off x="0" y="638491"/>
          <a:ext cx="7866529" cy="755820"/>
        </a:xfrm>
        <a:prstGeom prst="roundRect">
          <a:avLst/>
        </a:prstGeom>
        <a:solidFill>
          <a:schemeClr val="accent1">
            <a:shade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Alanında uzman birinin bir konu hakkında, duygu ve düşüncelerini açıklamak, öğretmek amacıyla yaptığı hazırlıklı konuşmaya konferans denir.</a:t>
          </a:r>
        </a:p>
      </dsp:txBody>
      <dsp:txXfrm>
        <a:off x="36896" y="675387"/>
        <a:ext cx="7792737" cy="682028"/>
      </dsp:txXfrm>
    </dsp:sp>
    <dsp:sp modelId="{EC16215A-90DC-1C42-A996-5266EED7F801}">
      <dsp:nvSpPr>
        <dsp:cNvPr id="0" name=""/>
        <dsp:cNvSpPr/>
      </dsp:nvSpPr>
      <dsp:spPr>
        <a:xfrm>
          <a:off x="0" y="1449032"/>
          <a:ext cx="7866529" cy="755820"/>
        </a:xfrm>
        <a:prstGeom prst="roundRect">
          <a:avLst/>
        </a:prstGeom>
        <a:solidFill>
          <a:schemeClr val="accent1">
            <a:shade val="50000"/>
            <a:hueOff val="201247"/>
            <a:satOff val="-4901"/>
            <a:lumOff val="2144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Konferansı verecek kişi, kelimelerin telaffuzuna, (diksiyona) ve dil bilgisi kurallarına dikkat etmelidir. </a:t>
          </a:r>
        </a:p>
      </dsp:txBody>
      <dsp:txXfrm>
        <a:off x="36896" y="1485928"/>
        <a:ext cx="7792737" cy="682028"/>
      </dsp:txXfrm>
    </dsp:sp>
    <dsp:sp modelId="{BB15C397-5D09-364E-BBE0-2FA9ADFDB04C}">
      <dsp:nvSpPr>
        <dsp:cNvPr id="0" name=""/>
        <dsp:cNvSpPr/>
      </dsp:nvSpPr>
      <dsp:spPr>
        <a:xfrm>
          <a:off x="0" y="2259572"/>
          <a:ext cx="7866529" cy="755820"/>
        </a:xfrm>
        <a:prstGeom prst="roundRect">
          <a:avLst/>
        </a:prstGeom>
        <a:solidFill>
          <a:schemeClr val="accent1">
            <a:shade val="50000"/>
            <a:hueOff val="402493"/>
            <a:satOff val="-9802"/>
            <a:lumOff val="4289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Verilmek istenen düşünceler; açık, anlaşılır ve orijinal olmalıdır.</a:t>
          </a:r>
        </a:p>
      </dsp:txBody>
      <dsp:txXfrm>
        <a:off x="36896" y="2296468"/>
        <a:ext cx="7792737" cy="682028"/>
      </dsp:txXfrm>
    </dsp:sp>
    <dsp:sp modelId="{31617F75-238A-B341-91FF-5F732FDC63B7}">
      <dsp:nvSpPr>
        <dsp:cNvPr id="0" name=""/>
        <dsp:cNvSpPr/>
      </dsp:nvSpPr>
      <dsp:spPr>
        <a:xfrm>
          <a:off x="0" y="3070111"/>
          <a:ext cx="7866529" cy="755820"/>
        </a:xfrm>
        <a:prstGeom prst="roundRect">
          <a:avLst/>
        </a:prstGeom>
        <a:solidFill>
          <a:schemeClr val="accent1">
            <a:shade val="50000"/>
            <a:hueOff val="201247"/>
            <a:satOff val="-4901"/>
            <a:lumOff val="2144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Hatiplik yeteneği olmayan konuşmacıların, vereceği konferansın etkisiz ve başarısız olacağı da unutulmamalıdır.</a:t>
          </a:r>
        </a:p>
      </dsp:txBody>
      <dsp:txXfrm>
        <a:off x="36896" y="3107007"/>
        <a:ext cx="7792737" cy="682028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D5538CB-A791-5C43-A1AB-E93EB30ACD7C}">
      <dsp:nvSpPr>
        <dsp:cNvPr id="0" name=""/>
        <dsp:cNvSpPr/>
      </dsp:nvSpPr>
      <dsp:spPr>
        <a:xfrm>
          <a:off x="2478792" y="2300513"/>
          <a:ext cx="416103" cy="1982199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208051" y="0"/>
              </a:lnTo>
              <a:lnTo>
                <a:pt x="208051" y="1982199"/>
              </a:lnTo>
              <a:lnTo>
                <a:pt x="416103" y="1982199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311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700" kern="1200"/>
        </a:p>
      </dsp:txBody>
      <dsp:txXfrm>
        <a:off x="2636209" y="3240977"/>
        <a:ext cx="101270" cy="101270"/>
      </dsp:txXfrm>
    </dsp:sp>
    <dsp:sp modelId="{AE062A49-65D2-1F44-9F9E-44B907394BEC}">
      <dsp:nvSpPr>
        <dsp:cNvPr id="0" name=""/>
        <dsp:cNvSpPr/>
      </dsp:nvSpPr>
      <dsp:spPr>
        <a:xfrm>
          <a:off x="2478792" y="2300513"/>
          <a:ext cx="416103" cy="1189319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208051" y="0"/>
              </a:lnTo>
              <a:lnTo>
                <a:pt x="208051" y="1189319"/>
              </a:lnTo>
              <a:lnTo>
                <a:pt x="416103" y="1189319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500" kern="1200"/>
        </a:p>
      </dsp:txBody>
      <dsp:txXfrm>
        <a:off x="2655344" y="2863672"/>
        <a:ext cx="63000" cy="63000"/>
      </dsp:txXfrm>
    </dsp:sp>
    <dsp:sp modelId="{08C70801-9DFF-174D-8F66-33DBA02D1A3B}">
      <dsp:nvSpPr>
        <dsp:cNvPr id="0" name=""/>
        <dsp:cNvSpPr/>
      </dsp:nvSpPr>
      <dsp:spPr>
        <a:xfrm>
          <a:off x="2478792" y="2300513"/>
          <a:ext cx="416103" cy="396439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208051" y="0"/>
              </a:lnTo>
              <a:lnTo>
                <a:pt x="208051" y="396439"/>
              </a:lnTo>
              <a:lnTo>
                <a:pt x="416103" y="396439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500" kern="1200"/>
        </a:p>
      </dsp:txBody>
      <dsp:txXfrm>
        <a:off x="2672476" y="2484365"/>
        <a:ext cx="28736" cy="28736"/>
      </dsp:txXfrm>
    </dsp:sp>
    <dsp:sp modelId="{7CF50671-6EB4-B34E-97A3-6AB813CD0201}">
      <dsp:nvSpPr>
        <dsp:cNvPr id="0" name=""/>
        <dsp:cNvSpPr/>
      </dsp:nvSpPr>
      <dsp:spPr>
        <a:xfrm>
          <a:off x="2478792" y="1904073"/>
          <a:ext cx="416103" cy="396439"/>
        </a:xfrm>
        <a:custGeom>
          <a:avLst/>
          <a:gdLst/>
          <a:ahLst/>
          <a:cxnLst/>
          <a:rect l="0" t="0" r="0" b="0"/>
          <a:pathLst>
            <a:path>
              <a:moveTo>
                <a:pt x="0" y="396439"/>
              </a:moveTo>
              <a:lnTo>
                <a:pt x="208051" y="396439"/>
              </a:lnTo>
              <a:lnTo>
                <a:pt x="208051" y="0"/>
              </a:lnTo>
              <a:lnTo>
                <a:pt x="416103" y="0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500" kern="1200"/>
        </a:p>
      </dsp:txBody>
      <dsp:txXfrm>
        <a:off x="2672476" y="2087925"/>
        <a:ext cx="28736" cy="28736"/>
      </dsp:txXfrm>
    </dsp:sp>
    <dsp:sp modelId="{675B28BA-7704-A841-940A-0D4F2E293BC5}">
      <dsp:nvSpPr>
        <dsp:cNvPr id="0" name=""/>
        <dsp:cNvSpPr/>
      </dsp:nvSpPr>
      <dsp:spPr>
        <a:xfrm>
          <a:off x="2478792" y="1111194"/>
          <a:ext cx="416103" cy="1189319"/>
        </a:xfrm>
        <a:custGeom>
          <a:avLst/>
          <a:gdLst/>
          <a:ahLst/>
          <a:cxnLst/>
          <a:rect l="0" t="0" r="0" b="0"/>
          <a:pathLst>
            <a:path>
              <a:moveTo>
                <a:pt x="0" y="1189319"/>
              </a:moveTo>
              <a:lnTo>
                <a:pt x="208051" y="1189319"/>
              </a:lnTo>
              <a:lnTo>
                <a:pt x="208051" y="0"/>
              </a:lnTo>
              <a:lnTo>
                <a:pt x="416103" y="0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500" kern="1200"/>
        </a:p>
      </dsp:txBody>
      <dsp:txXfrm>
        <a:off x="2655344" y="1674353"/>
        <a:ext cx="63000" cy="63000"/>
      </dsp:txXfrm>
    </dsp:sp>
    <dsp:sp modelId="{6662C385-773D-B442-AD42-0D566EBC760D}">
      <dsp:nvSpPr>
        <dsp:cNvPr id="0" name=""/>
        <dsp:cNvSpPr/>
      </dsp:nvSpPr>
      <dsp:spPr>
        <a:xfrm>
          <a:off x="2478792" y="318314"/>
          <a:ext cx="416103" cy="1982199"/>
        </a:xfrm>
        <a:custGeom>
          <a:avLst/>
          <a:gdLst/>
          <a:ahLst/>
          <a:cxnLst/>
          <a:rect l="0" t="0" r="0" b="0"/>
          <a:pathLst>
            <a:path>
              <a:moveTo>
                <a:pt x="0" y="1982199"/>
              </a:moveTo>
              <a:lnTo>
                <a:pt x="208051" y="1982199"/>
              </a:lnTo>
              <a:lnTo>
                <a:pt x="208051" y="0"/>
              </a:lnTo>
              <a:lnTo>
                <a:pt x="416103" y="0"/>
              </a:lnTo>
            </a:path>
          </a:pathLst>
        </a:custGeom>
        <a:noFill/>
        <a:ln w="12700" cap="flat" cmpd="sng" algn="ctr">
          <a:solidFill>
            <a:schemeClr val="accent1">
              <a:tint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311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tr-TR" sz="700" kern="1200"/>
        </a:p>
      </dsp:txBody>
      <dsp:txXfrm>
        <a:off x="2636209" y="1258778"/>
        <a:ext cx="101270" cy="101270"/>
      </dsp:txXfrm>
    </dsp:sp>
    <dsp:sp modelId="{1625DCBE-B52B-8F44-9ED7-3617330EAE6A}">
      <dsp:nvSpPr>
        <dsp:cNvPr id="0" name=""/>
        <dsp:cNvSpPr/>
      </dsp:nvSpPr>
      <dsp:spPr>
        <a:xfrm rot="16200000">
          <a:off x="492420" y="1983361"/>
          <a:ext cx="3338440" cy="634303"/>
        </a:xfrm>
        <a:prstGeom prst="rect">
          <a:avLst/>
        </a:prstGeom>
        <a:solidFill>
          <a:schemeClr val="accent1">
            <a:alpha val="8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26035" tIns="26035" rIns="26035" bIns="26035" numCol="1" spcCol="1270" anchor="ctr" anchorCtr="0">
          <a:noAutofit/>
        </a:bodyPr>
        <a:lstStyle/>
        <a:p>
          <a:pPr marL="0" lvl="0" indent="0" algn="ctr" defTabSz="1822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4100" kern="1200"/>
            <a:t>Konferans Planı</a:t>
          </a:r>
        </a:p>
      </dsp:txBody>
      <dsp:txXfrm>
        <a:off x="492420" y="1983361"/>
        <a:ext cx="3338440" cy="634303"/>
      </dsp:txXfrm>
    </dsp:sp>
    <dsp:sp modelId="{E8588054-1E30-9A41-9564-80A77AF12822}">
      <dsp:nvSpPr>
        <dsp:cNvPr id="0" name=""/>
        <dsp:cNvSpPr/>
      </dsp:nvSpPr>
      <dsp:spPr>
        <a:xfrm>
          <a:off x="2894895" y="1162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Hitap cümlesi</a:t>
          </a:r>
        </a:p>
      </dsp:txBody>
      <dsp:txXfrm>
        <a:off x="2894895" y="1162"/>
        <a:ext cx="2080516" cy="634303"/>
      </dsp:txXfrm>
    </dsp:sp>
    <dsp:sp modelId="{3ADAA63F-92D0-CD40-8B04-2ADF6A12C90B}">
      <dsp:nvSpPr>
        <dsp:cNvPr id="0" name=""/>
        <dsp:cNvSpPr/>
      </dsp:nvSpPr>
      <dsp:spPr>
        <a:xfrm>
          <a:off x="2894895" y="794042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Konunun sunuluşu </a:t>
          </a:r>
        </a:p>
      </dsp:txBody>
      <dsp:txXfrm>
        <a:off x="2894895" y="794042"/>
        <a:ext cx="2080516" cy="634303"/>
      </dsp:txXfrm>
    </dsp:sp>
    <dsp:sp modelId="{83D379EC-F3DF-B246-8DBC-495E5DF8E728}">
      <dsp:nvSpPr>
        <dsp:cNvPr id="0" name=""/>
        <dsp:cNvSpPr/>
      </dsp:nvSpPr>
      <dsp:spPr>
        <a:xfrm>
          <a:off x="2894895" y="1586921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Konferansın amacı</a:t>
          </a:r>
        </a:p>
      </dsp:txBody>
      <dsp:txXfrm>
        <a:off x="2894895" y="1586921"/>
        <a:ext cx="2080516" cy="634303"/>
      </dsp:txXfrm>
    </dsp:sp>
    <dsp:sp modelId="{3359FE8F-24B5-7A47-A4A2-8B792FBE7E6A}">
      <dsp:nvSpPr>
        <dsp:cNvPr id="0" name=""/>
        <dsp:cNvSpPr/>
      </dsp:nvSpPr>
      <dsp:spPr>
        <a:xfrm>
          <a:off x="2894895" y="2379801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Konunun açılması ve anlatılması</a:t>
          </a:r>
        </a:p>
      </dsp:txBody>
      <dsp:txXfrm>
        <a:off x="2894895" y="2379801"/>
        <a:ext cx="2080516" cy="634303"/>
      </dsp:txXfrm>
    </dsp:sp>
    <dsp:sp modelId="{484FABA8-78C2-E04C-BAA9-5689D3AE26E7}">
      <dsp:nvSpPr>
        <dsp:cNvPr id="0" name=""/>
        <dsp:cNvSpPr/>
      </dsp:nvSpPr>
      <dsp:spPr>
        <a:xfrm>
          <a:off x="2894895" y="3172681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Sonuç</a:t>
          </a:r>
        </a:p>
      </dsp:txBody>
      <dsp:txXfrm>
        <a:off x="2894895" y="3172681"/>
        <a:ext cx="2080516" cy="634303"/>
      </dsp:txXfrm>
    </dsp:sp>
    <dsp:sp modelId="{B89121FE-5D87-1F48-B3D3-744390CC7C1A}">
      <dsp:nvSpPr>
        <dsp:cNvPr id="0" name=""/>
        <dsp:cNvSpPr/>
      </dsp:nvSpPr>
      <dsp:spPr>
        <a:xfrm>
          <a:off x="2894895" y="3965560"/>
          <a:ext cx="2080516" cy="634303"/>
        </a:xfrm>
        <a:prstGeom prst="rect">
          <a:avLst/>
        </a:prstGeom>
        <a:solidFill>
          <a:schemeClr val="accent1">
            <a:alpha val="7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3335" tIns="13335" rIns="13335" bIns="13335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/>
            <a:t>Sorular ve cevaplar</a:t>
          </a:r>
        </a:p>
      </dsp:txBody>
      <dsp:txXfrm>
        <a:off x="2894895" y="3965560"/>
        <a:ext cx="2080516" cy="634303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3153544-0572-6B46-9AB1-EEE8D1E8BEF7}">
      <dsp:nvSpPr>
        <dsp:cNvPr id="0" name=""/>
        <dsp:cNvSpPr/>
      </dsp:nvSpPr>
      <dsp:spPr>
        <a:xfrm>
          <a:off x="0" y="34140"/>
          <a:ext cx="6262019" cy="7558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Uzmanlık ve bilgi gerektiren bir konuda uzman bir kişinin ilgili gruba sunu yapmasıdır.</a:t>
          </a:r>
        </a:p>
      </dsp:txBody>
      <dsp:txXfrm>
        <a:off x="36896" y="71036"/>
        <a:ext cx="6188227" cy="682028"/>
      </dsp:txXfrm>
    </dsp:sp>
    <dsp:sp modelId="{6084E1D6-FF06-DD49-B420-4A78DBE2903A}">
      <dsp:nvSpPr>
        <dsp:cNvPr id="0" name=""/>
        <dsp:cNvSpPr/>
      </dsp:nvSpPr>
      <dsp:spPr>
        <a:xfrm>
          <a:off x="0" y="844680"/>
          <a:ext cx="6262019" cy="75582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Daha çok Yüksek Lisans ve Doktora düzeyindeki eğitim kademesinde kullanılır.</a:t>
          </a:r>
        </a:p>
      </dsp:txBody>
      <dsp:txXfrm>
        <a:off x="36896" y="881576"/>
        <a:ext cx="6188227" cy="682028"/>
      </dsp:txXfrm>
    </dsp:sp>
    <dsp:sp modelId="{78503A90-0E1E-B24E-9B75-5DFAF1EC3C46}">
      <dsp:nvSpPr>
        <dsp:cNvPr id="0" name=""/>
        <dsp:cNvSpPr/>
      </dsp:nvSpPr>
      <dsp:spPr>
        <a:xfrm>
          <a:off x="0" y="1655220"/>
          <a:ext cx="6262019" cy="75582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En yaygın kullanım biçimi yazılı bir tez ya da çalışma üzerinde grupça tartışılmasıdır.</a:t>
          </a:r>
        </a:p>
      </dsp:txBody>
      <dsp:txXfrm>
        <a:off x="36896" y="1692116"/>
        <a:ext cx="6188227" cy="682028"/>
      </dsp:txXfrm>
    </dsp:sp>
    <dsp:sp modelId="{4226B7DB-6730-9346-A761-DF43AB9C8C28}">
      <dsp:nvSpPr>
        <dsp:cNvPr id="0" name=""/>
        <dsp:cNvSpPr/>
      </dsp:nvSpPr>
      <dsp:spPr>
        <a:xfrm>
          <a:off x="0" y="2465760"/>
          <a:ext cx="6262019" cy="7558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 dirty="0"/>
            <a:t>Üzerinde görüşülecek yazılı materyal iki-üç hafta önceden grup üyelerine dağıtılır ve ön çalışma yapılır.</a:t>
          </a:r>
        </a:p>
      </dsp:txBody>
      <dsp:txXfrm>
        <a:off x="36896" y="2502656"/>
        <a:ext cx="6188227" cy="682028"/>
      </dsp:txXfrm>
    </dsp:sp>
    <dsp:sp modelId="{CAC35779-ED0B-D140-B649-E8913B90FF20}">
      <dsp:nvSpPr>
        <dsp:cNvPr id="0" name=""/>
        <dsp:cNvSpPr/>
      </dsp:nvSpPr>
      <dsp:spPr>
        <a:xfrm>
          <a:off x="0" y="3276300"/>
          <a:ext cx="6262019" cy="75582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Seminerler genellikle akademik özellik taşırlar.</a:t>
          </a:r>
        </a:p>
      </dsp:txBody>
      <dsp:txXfrm>
        <a:off x="36896" y="3313196"/>
        <a:ext cx="6188227" cy="682028"/>
      </dsp:txXfrm>
    </dsp:sp>
    <dsp:sp modelId="{5F39F812-FCB9-7E4A-924E-5FFE53E28563}">
      <dsp:nvSpPr>
        <dsp:cNvPr id="0" name=""/>
        <dsp:cNvSpPr/>
      </dsp:nvSpPr>
      <dsp:spPr>
        <a:xfrm>
          <a:off x="0" y="4086840"/>
          <a:ext cx="6262019" cy="75582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Bir konuda araştırma yapmış veya o konuda bilgiye sahip kişi izleyicilerle bilgilerini paylaşır.</a:t>
          </a:r>
        </a:p>
      </dsp:txBody>
      <dsp:txXfrm>
        <a:off x="36896" y="4123736"/>
        <a:ext cx="6188227" cy="68202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028D6A-187F-BE4D-9770-04D9E0775874}">
      <dsp:nvSpPr>
        <dsp:cNvPr id="0" name=""/>
        <dsp:cNvSpPr/>
      </dsp:nvSpPr>
      <dsp:spPr>
        <a:xfrm>
          <a:off x="1659" y="828464"/>
          <a:ext cx="3113834" cy="1556917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Toplumu ilgilendiren bir konunun dinleyiciler önünde, sohbet havası içinde, uzmanlar tarafından tartışıldığı konuşmalara panel denir.</a:t>
          </a:r>
        </a:p>
      </dsp:txBody>
      <dsp:txXfrm>
        <a:off x="1659" y="828464"/>
        <a:ext cx="3113834" cy="1556917"/>
      </dsp:txXfrm>
    </dsp:sp>
    <dsp:sp modelId="{03A6CD19-2D2A-4F4A-94BB-D85963502043}">
      <dsp:nvSpPr>
        <dsp:cNvPr id="0" name=""/>
        <dsp:cNvSpPr/>
      </dsp:nvSpPr>
      <dsp:spPr>
        <a:xfrm>
          <a:off x="3769399" y="828464"/>
          <a:ext cx="3113834" cy="1556917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 dirty="0"/>
            <a:t>Panelde amaç bir konuda karara varmaktan ziyade sorunu çeşitli yönleriyle aydınlatmak, farklı görüşleri, farklı anlayışları ortaya koymaktır.</a:t>
          </a:r>
        </a:p>
      </dsp:txBody>
      <dsp:txXfrm>
        <a:off x="3769399" y="828464"/>
        <a:ext cx="3113834" cy="1556917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3095689-AFCA-5748-B85D-900B8D386BB7}">
      <dsp:nvSpPr>
        <dsp:cNvPr id="0" name=""/>
        <dsp:cNvSpPr/>
      </dsp:nvSpPr>
      <dsp:spPr>
        <a:xfrm>
          <a:off x="0" y="16004"/>
          <a:ext cx="10025742" cy="647595"/>
        </a:xfrm>
        <a:prstGeom prst="roundRect">
          <a:avLst/>
        </a:prstGeom>
        <a:solidFill>
          <a:schemeClr val="accent5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700" b="1" u="sng" kern="1200"/>
            <a:t>Panelin Özellikleri</a:t>
          </a:r>
          <a:endParaRPr lang="tr-TR" sz="2700" kern="1200"/>
        </a:p>
      </dsp:txBody>
      <dsp:txXfrm>
        <a:off x="31613" y="47617"/>
        <a:ext cx="9962516" cy="584369"/>
      </dsp:txXfrm>
    </dsp:sp>
    <dsp:sp modelId="{07AF8116-2E51-C144-B7A0-3221E2E9481B}">
      <dsp:nvSpPr>
        <dsp:cNvPr id="0" name=""/>
        <dsp:cNvSpPr/>
      </dsp:nvSpPr>
      <dsp:spPr>
        <a:xfrm>
          <a:off x="0" y="663599"/>
          <a:ext cx="10025742" cy="21797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8317" tIns="34290" rIns="192024" bIns="34290" numCol="1" spcCol="1270" anchor="t" anchorCtr="0">
          <a:noAutofit/>
        </a:bodyPr>
        <a:lstStyle/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 dirty="0"/>
            <a:t>Daha çok kalabalık sınıflarda tercih edilir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/>
            <a:t>Konuşmacı sayısı 3 – 6 kişiden oluşur.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/>
            <a:t>Panelin konusu güncel, bilimsel ve ya tartışılacak bir konu olmalıdır.Panelin Özellikleri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/>
            <a:t>Dinleyiciler tartışmaya katılmaz.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/>
            <a:t>Konuşmacılar düşüncelerini ifade etme süresi 10-15 dakikadır.</a:t>
          </a:r>
        </a:p>
        <a:p>
          <a:pPr marL="228600" lvl="1" indent="-228600" algn="l" defTabSz="9334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tr-TR" sz="2100" kern="1200"/>
            <a:t>Topluma açıktır.</a:t>
          </a:r>
        </a:p>
      </dsp:txBody>
      <dsp:txXfrm>
        <a:off x="0" y="663599"/>
        <a:ext cx="10025742" cy="2179709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A9950E-508D-344D-A5FA-7F2C28C25A0F}">
      <dsp:nvSpPr>
        <dsp:cNvPr id="0" name=""/>
        <dsp:cNvSpPr/>
      </dsp:nvSpPr>
      <dsp:spPr>
        <a:xfrm>
          <a:off x="0" y="0"/>
          <a:ext cx="99060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7DEC93-C952-984A-B2D1-A17897D97183}">
      <dsp:nvSpPr>
        <dsp:cNvPr id="0" name=""/>
        <dsp:cNvSpPr/>
      </dsp:nvSpPr>
      <dsp:spPr>
        <a:xfrm>
          <a:off x="0" y="0"/>
          <a:ext cx="1981200" cy="2955972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8110" tIns="118110" rIns="118110" bIns="118110" numCol="1" spcCol="1270" anchor="t" anchorCtr="0">
          <a:noAutofit/>
        </a:bodyPr>
        <a:lstStyle/>
        <a:p>
          <a:pPr marL="0" lvl="0" indent="0" algn="l" defTabSz="1377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100" b="1" u="sng" kern="1200"/>
            <a:t>Panelin Uygulanışı</a:t>
          </a:r>
          <a:endParaRPr lang="tr-TR" sz="3100" kern="1200"/>
        </a:p>
      </dsp:txBody>
      <dsp:txXfrm>
        <a:off x="0" y="0"/>
        <a:ext cx="1981200" cy="2955972"/>
      </dsp:txXfrm>
    </dsp:sp>
    <dsp:sp modelId="{D09E5CA6-4932-4A43-8989-F625A5B4A910}">
      <dsp:nvSpPr>
        <dsp:cNvPr id="0" name=""/>
        <dsp:cNvSpPr/>
      </dsp:nvSpPr>
      <dsp:spPr>
        <a:xfrm>
          <a:off x="2129790" y="19954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Panelde bir başkan bulunur.</a:t>
          </a:r>
        </a:p>
      </dsp:txBody>
      <dsp:txXfrm>
        <a:off x="2129790" y="19954"/>
        <a:ext cx="7776210" cy="399085"/>
      </dsp:txXfrm>
    </dsp:sp>
    <dsp:sp modelId="{54E4936C-EFDD-7348-B072-3E834DE09403}">
      <dsp:nvSpPr>
        <dsp:cNvPr id="0" name=""/>
        <dsp:cNvSpPr/>
      </dsp:nvSpPr>
      <dsp:spPr>
        <a:xfrm>
          <a:off x="1981200" y="419039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055066B-25F5-7E4A-ABB2-B2C7191F1027}">
      <dsp:nvSpPr>
        <dsp:cNvPr id="0" name=""/>
        <dsp:cNvSpPr/>
      </dsp:nvSpPr>
      <dsp:spPr>
        <a:xfrm>
          <a:off x="2129790" y="438993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Başkan panel boyunca tarafsız kalmak zorundadır.</a:t>
          </a:r>
        </a:p>
      </dsp:txBody>
      <dsp:txXfrm>
        <a:off x="2129790" y="438993"/>
        <a:ext cx="7776210" cy="399085"/>
      </dsp:txXfrm>
    </dsp:sp>
    <dsp:sp modelId="{03E569D5-7AEC-2545-BD46-69415B4170FA}">
      <dsp:nvSpPr>
        <dsp:cNvPr id="0" name=""/>
        <dsp:cNvSpPr/>
      </dsp:nvSpPr>
      <dsp:spPr>
        <a:xfrm>
          <a:off x="1981200" y="838078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B12161D-14B2-294F-9544-841C23A60837}">
      <dsp:nvSpPr>
        <dsp:cNvPr id="0" name=""/>
        <dsp:cNvSpPr/>
      </dsp:nvSpPr>
      <dsp:spPr>
        <a:xfrm>
          <a:off x="2129790" y="858032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Panelin sonunda genel bir özetleme yaparak tartışmayı sonlandırır.</a:t>
          </a:r>
        </a:p>
      </dsp:txBody>
      <dsp:txXfrm>
        <a:off x="2129790" y="858032"/>
        <a:ext cx="7776210" cy="399085"/>
      </dsp:txXfrm>
    </dsp:sp>
    <dsp:sp modelId="{588BE012-1B72-6243-8347-DD56D0CACAC0}">
      <dsp:nvSpPr>
        <dsp:cNvPr id="0" name=""/>
        <dsp:cNvSpPr/>
      </dsp:nvSpPr>
      <dsp:spPr>
        <a:xfrm>
          <a:off x="1981200" y="1257118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D5AF798-45E7-1D4C-A1EC-D9E32B625ED0}">
      <dsp:nvSpPr>
        <dsp:cNvPr id="0" name=""/>
        <dsp:cNvSpPr/>
      </dsp:nvSpPr>
      <dsp:spPr>
        <a:xfrm>
          <a:off x="2129790" y="1277072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Bu özetlemede kendi görüşlerini ortaya koymaz.</a:t>
          </a:r>
        </a:p>
      </dsp:txBody>
      <dsp:txXfrm>
        <a:off x="2129790" y="1277072"/>
        <a:ext cx="7776210" cy="399085"/>
      </dsp:txXfrm>
    </dsp:sp>
    <dsp:sp modelId="{FE790F52-C1E3-3046-93EA-2592A0458ECA}">
      <dsp:nvSpPr>
        <dsp:cNvPr id="0" name=""/>
        <dsp:cNvSpPr/>
      </dsp:nvSpPr>
      <dsp:spPr>
        <a:xfrm>
          <a:off x="1981200" y="1676157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3F239C8-DCAD-D441-936B-212A48D314B5}">
      <dsp:nvSpPr>
        <dsp:cNvPr id="0" name=""/>
        <dsp:cNvSpPr/>
      </dsp:nvSpPr>
      <dsp:spPr>
        <a:xfrm>
          <a:off x="2129790" y="1696111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Konuşmacılar uzman oldukları konunun ayrı yönlerini ele alırlar.</a:t>
          </a:r>
        </a:p>
      </dsp:txBody>
      <dsp:txXfrm>
        <a:off x="2129790" y="1696111"/>
        <a:ext cx="7776210" cy="399085"/>
      </dsp:txXfrm>
    </dsp:sp>
    <dsp:sp modelId="{41406554-0184-8840-BB5E-22B0752990C7}">
      <dsp:nvSpPr>
        <dsp:cNvPr id="0" name=""/>
        <dsp:cNvSpPr/>
      </dsp:nvSpPr>
      <dsp:spPr>
        <a:xfrm>
          <a:off x="1981200" y="2095196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4CF6CA8-B1CB-9F4D-B48C-49CCEE5C9E51}">
      <dsp:nvSpPr>
        <dsp:cNvPr id="0" name=""/>
        <dsp:cNvSpPr/>
      </dsp:nvSpPr>
      <dsp:spPr>
        <a:xfrm>
          <a:off x="2129790" y="2115150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Konuşma sırası ve süresi başkan tarafından belirlenir.</a:t>
          </a:r>
        </a:p>
      </dsp:txBody>
      <dsp:txXfrm>
        <a:off x="2129790" y="2115150"/>
        <a:ext cx="7776210" cy="399085"/>
      </dsp:txXfrm>
    </dsp:sp>
    <dsp:sp modelId="{4DF0AE56-48FE-5A4E-8AA8-4FD39859D552}">
      <dsp:nvSpPr>
        <dsp:cNvPr id="0" name=""/>
        <dsp:cNvSpPr/>
      </dsp:nvSpPr>
      <dsp:spPr>
        <a:xfrm>
          <a:off x="1981200" y="2514236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AC2C3AA-25A1-CF49-9820-64D1F58793E5}">
      <dsp:nvSpPr>
        <dsp:cNvPr id="0" name=""/>
        <dsp:cNvSpPr/>
      </dsp:nvSpPr>
      <dsp:spPr>
        <a:xfrm>
          <a:off x="2129790" y="2534190"/>
          <a:ext cx="7776210" cy="3990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800" kern="1200"/>
            <a:t>Panelin sonunda dinleyiciler paneli sunan konuşmacılara sorular sorabilir.</a:t>
          </a:r>
        </a:p>
      </dsp:txBody>
      <dsp:txXfrm>
        <a:off x="2129790" y="2534190"/>
        <a:ext cx="7776210" cy="399085"/>
      </dsp:txXfrm>
    </dsp:sp>
    <dsp:sp modelId="{E79EFD0A-0E62-4A45-9D7F-9AC52E6758D1}">
      <dsp:nvSpPr>
        <dsp:cNvPr id="0" name=""/>
        <dsp:cNvSpPr/>
      </dsp:nvSpPr>
      <dsp:spPr>
        <a:xfrm>
          <a:off x="1981200" y="2933275"/>
          <a:ext cx="7924800" cy="0"/>
        </a:xfrm>
        <a:prstGeom prst="lin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tint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1DAD5EF-17D0-D04F-8074-8BEA596A56D4}">
      <dsp:nvSpPr>
        <dsp:cNvPr id="0" name=""/>
        <dsp:cNvSpPr/>
      </dsp:nvSpPr>
      <dsp:spPr>
        <a:xfrm>
          <a:off x="1320" y="150224"/>
          <a:ext cx="4636182" cy="294397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32DB070-615D-7D44-85F2-15718B0CA6CF}">
      <dsp:nvSpPr>
        <dsp:cNvPr id="0" name=""/>
        <dsp:cNvSpPr/>
      </dsp:nvSpPr>
      <dsp:spPr>
        <a:xfrm>
          <a:off x="516452" y="639599"/>
          <a:ext cx="4636182" cy="294397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Belli bir konuyu aydınlatmak amacıyla, bilim adamı ve araştırmacıların bir araya geldikleri ve konuşmacıların konunun belirli bölümlerini sundukları, tartışmalı toplantılardır.</a:t>
          </a:r>
          <a:endParaRPr lang="en-US" sz="2600" kern="1200"/>
        </a:p>
      </dsp:txBody>
      <dsp:txXfrm>
        <a:off x="602678" y="725825"/>
        <a:ext cx="4463730" cy="2771523"/>
      </dsp:txXfrm>
    </dsp:sp>
    <dsp:sp modelId="{260EC0B1-C216-0F47-BD78-8281C9CB2B3A}">
      <dsp:nvSpPr>
        <dsp:cNvPr id="0" name=""/>
        <dsp:cNvSpPr/>
      </dsp:nvSpPr>
      <dsp:spPr>
        <a:xfrm>
          <a:off x="5667765" y="150224"/>
          <a:ext cx="4636182" cy="294397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153D324-48FB-1A40-A1FB-E17F99EEF36F}">
      <dsp:nvSpPr>
        <dsp:cNvPr id="0" name=""/>
        <dsp:cNvSpPr/>
      </dsp:nvSpPr>
      <dsp:spPr>
        <a:xfrm>
          <a:off x="6182897" y="639599"/>
          <a:ext cx="4636182" cy="2943975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600" kern="1200"/>
            <a:t>Bir başka deyişle; ortaya konan konu hakkında aynı oturumda, çeşitli kişilerin yaptıkları açıklamalı konuşma türüdür.</a:t>
          </a:r>
          <a:endParaRPr lang="en-US" sz="2600" kern="1200"/>
        </a:p>
      </dsp:txBody>
      <dsp:txXfrm>
        <a:off x="6269123" y="725825"/>
        <a:ext cx="4463730" cy="2771523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91CA3E1-E86A-4C41-9663-53DB3C1BB3BC}">
      <dsp:nvSpPr>
        <dsp:cNvPr id="0" name=""/>
        <dsp:cNvSpPr/>
      </dsp:nvSpPr>
      <dsp:spPr>
        <a:xfrm>
          <a:off x="631199" y="246899"/>
          <a:ext cx="1098000" cy="1098000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40E759A-D375-4AFE-9F3D-0C7A29BEBAB2}">
      <dsp:nvSpPr>
        <dsp:cNvPr id="0" name=""/>
        <dsp:cNvSpPr/>
      </dsp:nvSpPr>
      <dsp:spPr>
        <a:xfrm>
          <a:off x="865200" y="480899"/>
          <a:ext cx="630000" cy="630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6AF42B8-7A44-4430-B350-1DCBC45E9B5C}">
      <dsp:nvSpPr>
        <dsp:cNvPr id="0" name=""/>
        <dsp:cNvSpPr/>
      </dsp:nvSpPr>
      <dsp:spPr>
        <a:xfrm>
          <a:off x="280199" y="1686899"/>
          <a:ext cx="1800000" cy="180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400" kern="1200" dirty="0"/>
            <a:t>Bildiri sahiplerine ayrılan zaman oldukça kısadır. On dakikalık bir sürede kelime kullanma şansı vardır. Buna göre, hazırlanacak bildiri, kısa olmalıdır.</a:t>
          </a:r>
          <a:endParaRPr lang="en-US" sz="1400" kern="1200" dirty="0"/>
        </a:p>
      </dsp:txBody>
      <dsp:txXfrm>
        <a:off x="280199" y="1686899"/>
        <a:ext cx="1800000" cy="1800000"/>
      </dsp:txXfrm>
    </dsp:sp>
    <dsp:sp modelId="{52889F49-FD23-4E02-AE04-4908548FBEA3}">
      <dsp:nvSpPr>
        <dsp:cNvPr id="0" name=""/>
        <dsp:cNvSpPr/>
      </dsp:nvSpPr>
      <dsp:spPr>
        <a:xfrm>
          <a:off x="2746200" y="246899"/>
          <a:ext cx="1098000" cy="1098000"/>
        </a:xfrm>
        <a:prstGeom prst="ellips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6339B8B-282D-40B2-9AA5-3C2846D52820}">
      <dsp:nvSpPr>
        <dsp:cNvPr id="0" name=""/>
        <dsp:cNvSpPr/>
      </dsp:nvSpPr>
      <dsp:spPr>
        <a:xfrm>
          <a:off x="2980200" y="480899"/>
          <a:ext cx="630000" cy="630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008BC22-D041-4EBA-97CC-7606F2A4F181}">
      <dsp:nvSpPr>
        <dsp:cNvPr id="0" name=""/>
        <dsp:cNvSpPr/>
      </dsp:nvSpPr>
      <dsp:spPr>
        <a:xfrm>
          <a:off x="2395200" y="1686899"/>
          <a:ext cx="1800000" cy="180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400" kern="1200"/>
            <a:t>Cümleler, kolay anlaşılır biçimde düzenlenmelidir. Metni yazmadan önce ana başlıklar vurgulanmalıdır.</a:t>
          </a:r>
          <a:endParaRPr lang="en-US" sz="1400" kern="1200"/>
        </a:p>
      </dsp:txBody>
      <dsp:txXfrm>
        <a:off x="2395200" y="1686899"/>
        <a:ext cx="1800000" cy="1800000"/>
      </dsp:txXfrm>
    </dsp:sp>
    <dsp:sp modelId="{577A7030-4FAA-44BE-9699-219CCA91312F}">
      <dsp:nvSpPr>
        <dsp:cNvPr id="0" name=""/>
        <dsp:cNvSpPr/>
      </dsp:nvSpPr>
      <dsp:spPr>
        <a:xfrm>
          <a:off x="4861200" y="246899"/>
          <a:ext cx="1098000" cy="1098000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B2A6A73-832C-45E4-A8AE-991F8135E1D0}">
      <dsp:nvSpPr>
        <dsp:cNvPr id="0" name=""/>
        <dsp:cNvSpPr/>
      </dsp:nvSpPr>
      <dsp:spPr>
        <a:xfrm>
          <a:off x="5095200" y="480899"/>
          <a:ext cx="630000" cy="630000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041A617-9977-4973-9A05-4D525D84CA8C}">
      <dsp:nvSpPr>
        <dsp:cNvPr id="0" name=""/>
        <dsp:cNvSpPr/>
      </dsp:nvSpPr>
      <dsp:spPr>
        <a:xfrm>
          <a:off x="4510200" y="1686899"/>
          <a:ext cx="1800000" cy="180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400" kern="1200"/>
            <a:t>Sempozyumda her konuşma, ayrı bir hazırlıktır, fakat birbirini tamamlayıcı söyleşi ve içtenlik havası vardır. </a:t>
          </a:r>
          <a:endParaRPr lang="en-US" sz="1400" kern="1200"/>
        </a:p>
      </dsp:txBody>
      <dsp:txXfrm>
        <a:off x="4510200" y="1686899"/>
        <a:ext cx="1800000" cy="1800000"/>
      </dsp:txXfrm>
    </dsp:sp>
    <dsp:sp modelId="{36ADDD30-51FD-4126-8A48-AAE0E0EFAF03}">
      <dsp:nvSpPr>
        <dsp:cNvPr id="0" name=""/>
        <dsp:cNvSpPr/>
      </dsp:nvSpPr>
      <dsp:spPr>
        <a:xfrm>
          <a:off x="6976200" y="246899"/>
          <a:ext cx="1098000" cy="1098000"/>
        </a:xfrm>
        <a:prstGeom prst="ellips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6FB1841-9DBE-4EAE-8452-B72A6EB4D0D5}">
      <dsp:nvSpPr>
        <dsp:cNvPr id="0" name=""/>
        <dsp:cNvSpPr/>
      </dsp:nvSpPr>
      <dsp:spPr>
        <a:xfrm>
          <a:off x="7210200" y="480899"/>
          <a:ext cx="630000" cy="630000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04AEDF3-755C-4299-878B-0CA6D6CDB5E7}">
      <dsp:nvSpPr>
        <dsp:cNvPr id="0" name=""/>
        <dsp:cNvSpPr/>
      </dsp:nvSpPr>
      <dsp:spPr>
        <a:xfrm>
          <a:off x="6625200" y="1686899"/>
          <a:ext cx="1800000" cy="180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400" kern="1200"/>
            <a:t>Konuşmalardan sonra konuşmacılara konu ile ilgili sorular sorulabilir.</a:t>
          </a:r>
          <a:endParaRPr lang="en-US" sz="1400" kern="1200"/>
        </a:p>
      </dsp:txBody>
      <dsp:txXfrm>
        <a:off x="6625200" y="1686899"/>
        <a:ext cx="1800000" cy="1800000"/>
      </dsp:txXfrm>
    </dsp:sp>
    <dsp:sp modelId="{4DF1FF6C-0142-4181-8877-55BF8EC6681F}">
      <dsp:nvSpPr>
        <dsp:cNvPr id="0" name=""/>
        <dsp:cNvSpPr/>
      </dsp:nvSpPr>
      <dsp:spPr>
        <a:xfrm>
          <a:off x="9091200" y="246899"/>
          <a:ext cx="1098000" cy="1098000"/>
        </a:xfrm>
        <a:prstGeom prst="ellips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EE5FC8F-23F2-4D4D-A8E4-FE301DF29D9A}">
      <dsp:nvSpPr>
        <dsp:cNvPr id="0" name=""/>
        <dsp:cNvSpPr/>
      </dsp:nvSpPr>
      <dsp:spPr>
        <a:xfrm>
          <a:off x="9325199" y="480899"/>
          <a:ext cx="630000" cy="630000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998007C-CC4A-46E3-B6BD-CC3547E37F36}">
      <dsp:nvSpPr>
        <dsp:cNvPr id="0" name=""/>
        <dsp:cNvSpPr/>
      </dsp:nvSpPr>
      <dsp:spPr>
        <a:xfrm>
          <a:off x="8740200" y="1686899"/>
          <a:ext cx="1800000" cy="180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400" kern="1200"/>
            <a:t>Sempozyumda bildiriler, konferans gibi bir dinleyici topluluğu önünde sunulur. Ancak bildirinin sunulduğu topluluk, o konuda az çok uzmanlaşmış kişilerden oluşur.</a:t>
          </a:r>
          <a:endParaRPr lang="en-US" sz="1400" kern="1200"/>
        </a:p>
      </dsp:txBody>
      <dsp:txXfrm>
        <a:off x="8740200" y="1686899"/>
        <a:ext cx="1800000" cy="1800000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7232EBC-2A25-AE4B-91B4-313D0D9284E0}">
      <dsp:nvSpPr>
        <dsp:cNvPr id="0" name=""/>
        <dsp:cNvSpPr/>
      </dsp:nvSpPr>
      <dsp:spPr>
        <a:xfrm>
          <a:off x="819983" y="2124"/>
          <a:ext cx="2868885" cy="1721331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Belli bir konunun farklı iki ayrı grup tarafından lehine veya aleyhine tartışılmasıdır.</a:t>
          </a:r>
          <a:endParaRPr lang="en-US" sz="1900" kern="1200"/>
        </a:p>
      </dsp:txBody>
      <dsp:txXfrm>
        <a:off x="819983" y="2124"/>
        <a:ext cx="2868885" cy="1721331"/>
      </dsp:txXfrm>
    </dsp:sp>
    <dsp:sp modelId="{8FBB8072-37A5-094C-831C-FE88009E1137}">
      <dsp:nvSpPr>
        <dsp:cNvPr id="0" name=""/>
        <dsp:cNvSpPr/>
      </dsp:nvSpPr>
      <dsp:spPr>
        <a:xfrm>
          <a:off x="3975757" y="2124"/>
          <a:ext cx="2868885" cy="1721331"/>
        </a:xfrm>
        <a:prstGeom prst="rect">
          <a:avLst/>
        </a:prstGeom>
        <a:solidFill>
          <a:schemeClr val="accent2">
            <a:hueOff val="-291073"/>
            <a:satOff val="-16786"/>
            <a:lumOff val="172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Münazara için genellikle üçer yada dörder kişilik iki grup kurulur.</a:t>
          </a:r>
          <a:endParaRPr lang="en-US" sz="1900" kern="1200"/>
        </a:p>
      </dsp:txBody>
      <dsp:txXfrm>
        <a:off x="3975757" y="2124"/>
        <a:ext cx="2868885" cy="1721331"/>
      </dsp:txXfrm>
    </dsp:sp>
    <dsp:sp modelId="{E57939C4-D36F-774E-83AF-74B02FAB62BB}">
      <dsp:nvSpPr>
        <dsp:cNvPr id="0" name=""/>
        <dsp:cNvSpPr/>
      </dsp:nvSpPr>
      <dsp:spPr>
        <a:xfrm>
          <a:off x="7131531" y="2124"/>
          <a:ext cx="2868885" cy="1721331"/>
        </a:xfrm>
        <a:prstGeom prst="rect">
          <a:avLst/>
        </a:prstGeom>
        <a:solidFill>
          <a:schemeClr val="accent2">
            <a:hueOff val="-582145"/>
            <a:satOff val="-33571"/>
            <a:lumOff val="345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Her grubun belli birer süresi varıdır. Ve bu sürede kendi görüşlerini savunarak karşı tarafı çürütürler.</a:t>
          </a:r>
          <a:endParaRPr lang="en-US" sz="1900" kern="1200"/>
        </a:p>
      </dsp:txBody>
      <dsp:txXfrm>
        <a:off x="7131531" y="2124"/>
        <a:ext cx="2868885" cy="1721331"/>
      </dsp:txXfrm>
    </dsp:sp>
    <dsp:sp modelId="{EDFAB4C2-57A2-1245-AE42-DCD95DCD91E4}">
      <dsp:nvSpPr>
        <dsp:cNvPr id="0" name=""/>
        <dsp:cNvSpPr/>
      </dsp:nvSpPr>
      <dsp:spPr>
        <a:xfrm>
          <a:off x="819983" y="2010343"/>
          <a:ext cx="2868885" cy="1721331"/>
        </a:xfrm>
        <a:prstGeom prst="rect">
          <a:avLst/>
        </a:prstGeom>
        <a:solidFill>
          <a:schemeClr val="accent2">
            <a:hueOff val="-873218"/>
            <a:satOff val="-50357"/>
            <a:lumOff val="517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Gruplardan birisi işlenecek konuya olumlu, diğeri ise olumsuz yönden savunur. Yani bir grup “tez”, diğer grup ise “antitez” i alır.</a:t>
          </a:r>
          <a:endParaRPr lang="en-US" sz="1900" kern="1200"/>
        </a:p>
      </dsp:txBody>
      <dsp:txXfrm>
        <a:off x="819983" y="2010343"/>
        <a:ext cx="2868885" cy="1721331"/>
      </dsp:txXfrm>
    </dsp:sp>
    <dsp:sp modelId="{B8B55D19-4375-0A40-8A3A-CDD93037335D}">
      <dsp:nvSpPr>
        <dsp:cNvPr id="0" name=""/>
        <dsp:cNvSpPr/>
      </dsp:nvSpPr>
      <dsp:spPr>
        <a:xfrm>
          <a:off x="3975757" y="2010343"/>
          <a:ext cx="2868885" cy="1721331"/>
        </a:xfrm>
        <a:prstGeom prst="rect">
          <a:avLst/>
        </a:prstGeom>
        <a:solidFill>
          <a:schemeClr val="accent2">
            <a:hueOff val="-1164290"/>
            <a:satOff val="-67142"/>
            <a:lumOff val="690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Münazarada yazılı metne bakarak okuma olmaz.</a:t>
          </a:r>
          <a:endParaRPr lang="en-US" sz="1900" kern="1200"/>
        </a:p>
      </dsp:txBody>
      <dsp:txXfrm>
        <a:off x="3975757" y="2010343"/>
        <a:ext cx="2868885" cy="1721331"/>
      </dsp:txXfrm>
    </dsp:sp>
    <dsp:sp modelId="{525BDB1D-181F-AB45-BFF9-E02E91AE7326}">
      <dsp:nvSpPr>
        <dsp:cNvPr id="0" name=""/>
        <dsp:cNvSpPr/>
      </dsp:nvSpPr>
      <dsp:spPr>
        <a:xfrm>
          <a:off x="7131531" y="2010343"/>
          <a:ext cx="2868885" cy="1721331"/>
        </a:xfrm>
        <a:prstGeom prst="rect">
          <a:avLst/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Gruptaki her kişi aynı alt konuyu savunamaz</a:t>
          </a:r>
          <a:endParaRPr lang="en-US" sz="1900" kern="1200"/>
        </a:p>
      </dsp:txBody>
      <dsp:txXfrm>
        <a:off x="7131531" y="2010343"/>
        <a:ext cx="2868885" cy="1721331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C60A1AA-1B36-034D-8404-FFDFFC5C37C3}">
      <dsp:nvSpPr>
        <dsp:cNvPr id="0" name=""/>
        <dsp:cNvSpPr/>
      </dsp:nvSpPr>
      <dsp:spPr>
        <a:xfrm>
          <a:off x="0" y="299169"/>
          <a:ext cx="10515600" cy="11934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0" tIns="114300" rIns="114300" bIns="114300" numCol="1" spcCol="1270" anchor="ctr" anchorCtr="0">
          <a:noAutofit/>
        </a:bodyPr>
        <a:lstStyle/>
        <a:p>
          <a:pPr marL="0" lvl="0" indent="0" algn="l" defTabSz="1333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000" kern="1200"/>
            <a:t>Öğrencilerin eski bilgilerini kullanarak yeni bilgilere ulaşmasını sağlamayı amaçlayan bir tekniktir. </a:t>
          </a:r>
          <a:endParaRPr lang="en-US" sz="3000" kern="1200"/>
        </a:p>
      </dsp:txBody>
      <dsp:txXfrm>
        <a:off x="58257" y="357426"/>
        <a:ext cx="10399086" cy="1076886"/>
      </dsp:txXfrm>
    </dsp:sp>
    <dsp:sp modelId="{CECE7283-CCA7-7242-B1B6-C32A15B9F9A5}">
      <dsp:nvSpPr>
        <dsp:cNvPr id="0" name=""/>
        <dsp:cNvSpPr/>
      </dsp:nvSpPr>
      <dsp:spPr>
        <a:xfrm>
          <a:off x="0" y="1578969"/>
          <a:ext cx="10515600" cy="1193400"/>
        </a:xfrm>
        <a:prstGeom prst="roundRect">
          <a:avLst/>
        </a:prstGeom>
        <a:solidFill>
          <a:schemeClr val="accent2">
            <a:hueOff val="-727682"/>
            <a:satOff val="-41964"/>
            <a:lumOff val="431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0" tIns="114300" rIns="114300" bIns="114300" numCol="1" spcCol="1270" anchor="ctr" anchorCtr="0">
          <a:noAutofit/>
        </a:bodyPr>
        <a:lstStyle/>
        <a:p>
          <a:pPr marL="0" lvl="0" indent="0" algn="l" defTabSz="1333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000" kern="1200"/>
            <a:t>Sokrat tekniğinde amaç, insanların bildiklerinden hareketle önceden hazırlanmış sorular yardımıyla yeni bilgileri öğretmektir. </a:t>
          </a:r>
          <a:endParaRPr lang="en-US" sz="3000" kern="1200"/>
        </a:p>
      </dsp:txBody>
      <dsp:txXfrm>
        <a:off x="58257" y="1637226"/>
        <a:ext cx="10399086" cy="1076886"/>
      </dsp:txXfrm>
    </dsp:sp>
    <dsp:sp modelId="{87FD454B-49A2-2740-9829-C24A56B556CC}">
      <dsp:nvSpPr>
        <dsp:cNvPr id="0" name=""/>
        <dsp:cNvSpPr/>
      </dsp:nvSpPr>
      <dsp:spPr>
        <a:xfrm>
          <a:off x="0" y="2858768"/>
          <a:ext cx="10515600" cy="1193400"/>
        </a:xfrm>
        <a:prstGeom prst="roundRect">
          <a:avLst/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0" tIns="114300" rIns="114300" bIns="114300" numCol="1" spcCol="1270" anchor="ctr" anchorCtr="0">
          <a:noAutofit/>
        </a:bodyPr>
        <a:lstStyle/>
        <a:p>
          <a:pPr marL="0" lvl="0" indent="0" algn="l" defTabSz="13335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3000" kern="1200"/>
            <a:t>Sokrates’in felsefi tartışmalarda uyguladığı yöntemin öğretime uyarlanmış şeklidir.</a:t>
          </a:r>
          <a:endParaRPr lang="en-US" sz="3000" kern="1200"/>
        </a:p>
      </dsp:txBody>
      <dsp:txXfrm>
        <a:off x="58257" y="2917025"/>
        <a:ext cx="10399086" cy="1076886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98A518-A99C-4F53-A547-ECAEB68F06B9}">
      <dsp:nvSpPr>
        <dsp:cNvPr id="0" name=""/>
        <dsp:cNvSpPr/>
      </dsp:nvSpPr>
      <dsp:spPr>
        <a:xfrm>
          <a:off x="2044800" y="375668"/>
          <a:ext cx="2196000" cy="2196000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A55AA522-253E-4DDE-AF06-910641F2DE44}">
      <dsp:nvSpPr>
        <dsp:cNvPr id="0" name=""/>
        <dsp:cNvSpPr/>
      </dsp:nvSpPr>
      <dsp:spPr>
        <a:xfrm>
          <a:off x="2512800" y="843669"/>
          <a:ext cx="1260000" cy="1260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F8B64E-A3EB-4F92-BC3A-A9CB6FC4F08A}">
      <dsp:nvSpPr>
        <dsp:cNvPr id="0" name=""/>
        <dsp:cNvSpPr/>
      </dsp:nvSpPr>
      <dsp:spPr>
        <a:xfrm>
          <a:off x="1342800" y="3255669"/>
          <a:ext cx="360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700" kern="1200"/>
            <a:t>Sokrat tartışması ile soru-cevap tekniği aynı değildir. </a:t>
          </a:r>
          <a:endParaRPr lang="en-US" sz="1700" kern="1200"/>
        </a:p>
      </dsp:txBody>
      <dsp:txXfrm>
        <a:off x="1342800" y="3255669"/>
        <a:ext cx="3600000" cy="720000"/>
      </dsp:txXfrm>
    </dsp:sp>
    <dsp:sp modelId="{43C8CEC1-94F2-4386-910E-5A99789A0869}">
      <dsp:nvSpPr>
        <dsp:cNvPr id="0" name=""/>
        <dsp:cNvSpPr/>
      </dsp:nvSpPr>
      <dsp:spPr>
        <a:xfrm>
          <a:off x="6274800" y="375668"/>
          <a:ext cx="2196000" cy="2196000"/>
        </a:xfrm>
        <a:prstGeom prst="ellips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02D2A39-3F59-4608-B782-8AD084D91EAC}">
      <dsp:nvSpPr>
        <dsp:cNvPr id="0" name=""/>
        <dsp:cNvSpPr/>
      </dsp:nvSpPr>
      <dsp:spPr>
        <a:xfrm>
          <a:off x="6742800" y="843669"/>
          <a:ext cx="1260000" cy="1260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9FB6238-5C54-442E-8671-7AFDF45B71FD}">
      <dsp:nvSpPr>
        <dsp:cNvPr id="0" name=""/>
        <dsp:cNvSpPr/>
      </dsp:nvSpPr>
      <dsp:spPr>
        <a:xfrm>
          <a:off x="5572800" y="3255669"/>
          <a:ext cx="360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cap="all"/>
          </a:pPr>
          <a:r>
            <a:rPr lang="tr-TR" sz="1700" kern="1200"/>
            <a:t>Bu teknik kavrama ve daha üst düzey hedef davranışlar için kullanılabilir.</a:t>
          </a:r>
          <a:endParaRPr lang="en-US" sz="1700" kern="1200"/>
        </a:p>
      </dsp:txBody>
      <dsp:txXfrm>
        <a:off x="5572800" y="3255669"/>
        <a:ext cx="3600000" cy="720000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6074BE-9C43-504E-9EDA-AD0C8E609A35}">
      <dsp:nvSpPr>
        <dsp:cNvPr id="0" name=""/>
        <dsp:cNvSpPr/>
      </dsp:nvSpPr>
      <dsp:spPr>
        <a:xfrm>
          <a:off x="0" y="3275482"/>
          <a:ext cx="10515600" cy="1075086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128" tIns="135128" rIns="135128" bIns="135128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2) Doğurtmaca aşaması: Bu aşamada öğrenci yanlışını fark etmiştir ve önceden planlanmış sorularla doğru bilgi buldurulur.</a:t>
          </a:r>
          <a:endParaRPr lang="en-US" sz="1900" kern="1200"/>
        </a:p>
      </dsp:txBody>
      <dsp:txXfrm>
        <a:off x="0" y="3275482"/>
        <a:ext cx="10515600" cy="1075086"/>
      </dsp:txXfrm>
    </dsp:sp>
    <dsp:sp modelId="{4AEC60B4-FA95-DF4F-9621-1F72E47524CA}">
      <dsp:nvSpPr>
        <dsp:cNvPr id="0" name=""/>
        <dsp:cNvSpPr/>
      </dsp:nvSpPr>
      <dsp:spPr>
        <a:xfrm rot="10800000">
          <a:off x="0" y="1638125"/>
          <a:ext cx="10515600" cy="1653482"/>
        </a:xfrm>
        <a:prstGeom prst="upArrowCallout">
          <a:avLst/>
        </a:prstGeom>
        <a:solidFill>
          <a:schemeClr val="accent2">
            <a:hueOff val="-727682"/>
            <a:satOff val="-41964"/>
            <a:lumOff val="431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128" tIns="135128" rIns="135128" bIns="135128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1) İroni aşaması: Bu aşamada evet-hayır sorularıyla öğrenci önceki öğrenmelerinden şüphe eder hale getirilir. Öğretmen öğrenciye meydan okuyarak sorularla onu sıkıştırır. Ardından öğrencilerin yanlış bilgilerini fark etmelerine yardımcı olur. </a:t>
          </a:r>
          <a:endParaRPr lang="en-US" sz="1900" kern="1200"/>
        </a:p>
      </dsp:txBody>
      <dsp:txXfrm rot="10800000">
        <a:off x="0" y="1638125"/>
        <a:ext cx="10515600" cy="1074383"/>
      </dsp:txXfrm>
    </dsp:sp>
    <dsp:sp modelId="{8FEA0A49-D77D-B749-A7EA-D7E824002BAB}">
      <dsp:nvSpPr>
        <dsp:cNvPr id="0" name=""/>
        <dsp:cNvSpPr/>
      </dsp:nvSpPr>
      <dsp:spPr>
        <a:xfrm rot="10800000">
          <a:off x="0" y="769"/>
          <a:ext cx="10515600" cy="1653482"/>
        </a:xfrm>
        <a:prstGeom prst="upArrowCallout">
          <a:avLst/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128" tIns="135128" rIns="135128" bIns="135128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900" kern="1200"/>
            <a:t>Uygulanması</a:t>
          </a:r>
          <a:endParaRPr lang="en-US" sz="1900" kern="1200"/>
        </a:p>
      </dsp:txBody>
      <dsp:txXfrm rot="10800000">
        <a:off x="0" y="769"/>
        <a:ext cx="10515600" cy="1074383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09ABEC6-1CF9-4FCB-8ADC-E3DF2444FDAF}">
      <dsp:nvSpPr>
        <dsp:cNvPr id="0" name=""/>
        <dsp:cNvSpPr/>
      </dsp:nvSpPr>
      <dsp:spPr>
        <a:xfrm>
          <a:off x="1947874" y="700399"/>
          <a:ext cx="1509048" cy="1509048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563DB17-E9BC-4FB0-9DF5-4E9B5192549E}">
      <dsp:nvSpPr>
        <dsp:cNvPr id="0" name=""/>
        <dsp:cNvSpPr/>
      </dsp:nvSpPr>
      <dsp:spPr>
        <a:xfrm>
          <a:off x="546615" y="2336321"/>
          <a:ext cx="4311566" cy="7889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Öğretmen kesinlikle bulunacak bilgiyi söylemez. Çünkü Sokrates’e göre insanda tüm bilgiler vardır; ancak uyur, üstü kapalıdır. Bunu uyanık hale getirmek eğitimin görevidir. </a:t>
          </a:r>
          <a:endParaRPr lang="en-US" sz="1400" kern="1200"/>
        </a:p>
      </dsp:txBody>
      <dsp:txXfrm>
        <a:off x="546615" y="2336321"/>
        <a:ext cx="4311566" cy="788978"/>
      </dsp:txXfrm>
    </dsp:sp>
    <dsp:sp modelId="{EBE7D4F7-3094-4BC4-893D-B6305770BFB0}">
      <dsp:nvSpPr>
        <dsp:cNvPr id="0" name=""/>
        <dsp:cNvSpPr/>
      </dsp:nvSpPr>
      <dsp:spPr>
        <a:xfrm>
          <a:off x="546615" y="3184310"/>
          <a:ext cx="4311566" cy="46662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0C5D9CC-3527-49CF-9D5A-FE891F305093}">
      <dsp:nvSpPr>
        <dsp:cNvPr id="0" name=""/>
        <dsp:cNvSpPr/>
      </dsp:nvSpPr>
      <dsp:spPr>
        <a:xfrm>
          <a:off x="7036321" y="347879"/>
          <a:ext cx="1509048" cy="1509048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B5E05D-31F5-4DFA-98B6-2AB8D17BE6D8}">
      <dsp:nvSpPr>
        <dsp:cNvPr id="0" name=""/>
        <dsp:cNvSpPr/>
      </dsp:nvSpPr>
      <dsp:spPr>
        <a:xfrm>
          <a:off x="5635062" y="1983800"/>
          <a:ext cx="4311566" cy="7889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tr-TR" sz="1400" kern="1200"/>
            <a:t>Özellikleri</a:t>
          </a:r>
          <a:endParaRPr lang="en-US" sz="1400" kern="1200"/>
        </a:p>
      </dsp:txBody>
      <dsp:txXfrm>
        <a:off x="5635062" y="1983800"/>
        <a:ext cx="4311566" cy="788978"/>
      </dsp:txXfrm>
    </dsp:sp>
    <dsp:sp modelId="{886F6253-E869-4EF9-8925-98C307E94DF1}">
      <dsp:nvSpPr>
        <dsp:cNvPr id="0" name=""/>
        <dsp:cNvSpPr/>
      </dsp:nvSpPr>
      <dsp:spPr>
        <a:xfrm>
          <a:off x="5612706" y="2303781"/>
          <a:ext cx="4356277" cy="187670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Öğrenci merkezlidir.</a:t>
          </a:r>
          <a:endParaRPr lang="en-US" sz="1600" kern="1200" dirty="0"/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Buluş yoluyla öğretim yaklaşımına temel oluşturur.</a:t>
          </a:r>
          <a:endParaRPr lang="en-US" sz="1600" kern="1200" dirty="0"/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Eleştirel düşünme, tartışma yeterliliği gibi becerilerin kazanılmasını sağlar.</a:t>
          </a:r>
          <a:endParaRPr lang="en-US" sz="1600" kern="1200"/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Öğrenci bu teknikle öğrenmeyi öğrenir.</a:t>
          </a:r>
          <a:endParaRPr lang="en-US" sz="1600" kern="1200" dirty="0"/>
        </a:p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Çok iyi uygulanabilmesi için soru-cevap yönteminin bilinmesi gerekir.</a:t>
          </a:r>
          <a:endParaRPr lang="en-US" sz="1600" kern="1200" dirty="0"/>
        </a:p>
      </dsp:txBody>
      <dsp:txXfrm>
        <a:off x="5612706" y="2303781"/>
        <a:ext cx="4356277" cy="1876709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93FEFFA-AB4B-DA41-9037-68C29A0233E2}">
      <dsp:nvSpPr>
        <dsp:cNvPr id="0" name=""/>
        <dsp:cNvSpPr/>
      </dsp:nvSpPr>
      <dsp:spPr>
        <a:xfrm>
          <a:off x="0" y="83282"/>
          <a:ext cx="10927829" cy="954719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Sokrat semineri, sokratik tartışmayı temele alır. Uygulama açısından biraz farklıdır. Özellikle analiz düzeyindeki davranışların kazanılmasında etkilidir.</a:t>
          </a:r>
          <a:endParaRPr lang="en-US" sz="2400" kern="1200"/>
        </a:p>
      </dsp:txBody>
      <dsp:txXfrm>
        <a:off x="46606" y="129888"/>
        <a:ext cx="10834617" cy="861507"/>
      </dsp:txXfrm>
    </dsp:sp>
    <dsp:sp modelId="{DF01323C-E88A-B441-90B5-917698400E46}">
      <dsp:nvSpPr>
        <dsp:cNvPr id="0" name=""/>
        <dsp:cNvSpPr/>
      </dsp:nvSpPr>
      <dsp:spPr>
        <a:xfrm>
          <a:off x="0" y="1107122"/>
          <a:ext cx="10927829" cy="954719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Anlaşılması zor, farklı anlarlar çıkarılabilecek, üst düzey bir metnin ya da karmaşık bir konunun bir grup tarafından tartışılmasına yönelik tekniktir. </a:t>
          </a:r>
          <a:endParaRPr lang="en-US" sz="2400" kern="1200"/>
        </a:p>
      </dsp:txBody>
      <dsp:txXfrm>
        <a:off x="46606" y="1153728"/>
        <a:ext cx="10834617" cy="861507"/>
      </dsp:txXfrm>
    </dsp:sp>
    <dsp:sp modelId="{E7518B05-D5F2-5F46-84DE-09AF68B535C1}">
      <dsp:nvSpPr>
        <dsp:cNvPr id="0" name=""/>
        <dsp:cNvSpPr/>
      </dsp:nvSpPr>
      <dsp:spPr>
        <a:xfrm>
          <a:off x="0" y="2130962"/>
          <a:ext cx="10927829" cy="954719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İçeriği öğretmek, eleştirel düşünme ve tartışma becerileri kazandırmak esastır.</a:t>
          </a:r>
          <a:endParaRPr lang="en-US" sz="2400" kern="1200"/>
        </a:p>
      </dsp:txBody>
      <dsp:txXfrm>
        <a:off x="46606" y="2177568"/>
        <a:ext cx="10834617" cy="861507"/>
      </dsp:txXfrm>
    </dsp:sp>
    <dsp:sp modelId="{8A8AF835-5021-864C-9590-F00428D5711F}">
      <dsp:nvSpPr>
        <dsp:cNvPr id="0" name=""/>
        <dsp:cNvSpPr/>
      </dsp:nvSpPr>
      <dsp:spPr>
        <a:xfrm>
          <a:off x="0" y="3154802"/>
          <a:ext cx="10927829" cy="95471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Öğrencilere ağır bir metnin inceletilmesi esasına dayanır. Daha sonra öğrencilere düşünme biçimlerini geliştirici sorular sorulur.</a:t>
          </a:r>
          <a:endParaRPr lang="en-US" sz="2400" kern="1200"/>
        </a:p>
      </dsp:txBody>
      <dsp:txXfrm>
        <a:off x="46606" y="3201408"/>
        <a:ext cx="10834617" cy="861507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D5B66F-D5D8-B540-86C0-46E33CBC7888}">
      <dsp:nvSpPr>
        <dsp:cNvPr id="0" name=""/>
        <dsp:cNvSpPr/>
      </dsp:nvSpPr>
      <dsp:spPr>
        <a:xfrm>
          <a:off x="0" y="126485"/>
          <a:ext cx="3581400" cy="1288828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Önceden öğrenilmiş bir konunun tam olarak açıklığa kavuşmamış yönlerinin irdelendiği bir öğretim yöntemidir.</a:t>
          </a:r>
        </a:p>
      </dsp:txBody>
      <dsp:txXfrm>
        <a:off x="62915" y="189400"/>
        <a:ext cx="3455570" cy="1162998"/>
      </dsp:txXfrm>
    </dsp:sp>
    <dsp:sp modelId="{6D7CF8A4-5F33-EF4E-AD58-570429B284EA}">
      <dsp:nvSpPr>
        <dsp:cNvPr id="0" name=""/>
        <dsp:cNvSpPr/>
      </dsp:nvSpPr>
      <dsp:spPr>
        <a:xfrm>
          <a:off x="0" y="1458514"/>
          <a:ext cx="3581400" cy="1288828"/>
        </a:xfrm>
        <a:prstGeom prst="roundRect">
          <a:avLst/>
        </a:prstGeom>
        <a:solidFill>
          <a:schemeClr val="accent4">
            <a:hueOff val="9800891"/>
            <a:satOff val="-40777"/>
            <a:lumOff val="960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marL="0" lvl="0" indent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500" kern="1200"/>
            <a:t>Zıt panelde amaç; işlenmiş olan konuların yeniden irdelenmesi, gözden geçirilmesi, öğrenme eksiklik ve yetersizliklerinin giderilmesidir. En az kavrama düzeyinde öğretim hedeflerine ulaşmayı hedefler.</a:t>
          </a:r>
        </a:p>
      </dsp:txBody>
      <dsp:txXfrm>
        <a:off x="62915" y="1521429"/>
        <a:ext cx="3455570" cy="1162998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F87A106-454C-43D1-A823-49C9912DA325}">
      <dsp:nvSpPr>
        <dsp:cNvPr id="0" name=""/>
        <dsp:cNvSpPr/>
      </dsp:nvSpPr>
      <dsp:spPr>
        <a:xfrm>
          <a:off x="474213" y="278116"/>
          <a:ext cx="943220" cy="943220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104B6C3-1FC6-4B68-8E6F-EEEADCF8F60E}">
      <dsp:nvSpPr>
        <dsp:cNvPr id="0" name=""/>
        <dsp:cNvSpPr/>
      </dsp:nvSpPr>
      <dsp:spPr>
        <a:xfrm>
          <a:off x="672289" y="476192"/>
          <a:ext cx="547067" cy="547067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189323-90C2-4FFF-AF91-8E7DF59CC95D}">
      <dsp:nvSpPr>
        <dsp:cNvPr id="0" name=""/>
        <dsp:cNvSpPr/>
      </dsp:nvSpPr>
      <dsp:spPr>
        <a:xfrm>
          <a:off x="1619551" y="278116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Teknik uygulanırken bir lider/yönetici seçilir.</a:t>
          </a:r>
        </a:p>
      </dsp:txBody>
      <dsp:txXfrm>
        <a:off x="1619551" y="278116"/>
        <a:ext cx="2223304" cy="943220"/>
      </dsp:txXfrm>
    </dsp:sp>
    <dsp:sp modelId="{9D2552D5-06A0-42C3-8D0F-5EA20F7121A2}">
      <dsp:nvSpPr>
        <dsp:cNvPr id="0" name=""/>
        <dsp:cNvSpPr/>
      </dsp:nvSpPr>
      <dsp:spPr>
        <a:xfrm>
          <a:off x="4230250" y="278116"/>
          <a:ext cx="943220" cy="943220"/>
        </a:xfrm>
        <a:prstGeom prst="ellips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C190203-ABAE-4192-8D1C-6804C0DF5AFD}">
      <dsp:nvSpPr>
        <dsp:cNvPr id="0" name=""/>
        <dsp:cNvSpPr/>
      </dsp:nvSpPr>
      <dsp:spPr>
        <a:xfrm>
          <a:off x="4428326" y="476192"/>
          <a:ext cx="547067" cy="547067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33EADA0-5B5D-44BA-8016-13FC008C6111}">
      <dsp:nvSpPr>
        <dsp:cNvPr id="0" name=""/>
        <dsp:cNvSpPr/>
      </dsp:nvSpPr>
      <dsp:spPr>
        <a:xfrm>
          <a:off x="5375588" y="278116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Sınıf ikiye bölünür. Gruplardan biri soru, diğeri cevap grubudur.</a:t>
          </a:r>
        </a:p>
      </dsp:txBody>
      <dsp:txXfrm>
        <a:off x="5375588" y="278116"/>
        <a:ext cx="2223304" cy="943220"/>
      </dsp:txXfrm>
    </dsp:sp>
    <dsp:sp modelId="{190DB8CD-905F-484A-8349-FCECBC8969FA}">
      <dsp:nvSpPr>
        <dsp:cNvPr id="0" name=""/>
        <dsp:cNvSpPr/>
      </dsp:nvSpPr>
      <dsp:spPr>
        <a:xfrm>
          <a:off x="7986286" y="278116"/>
          <a:ext cx="943220" cy="943220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7FA2026-C043-401E-A5EB-72A450AE8E74}">
      <dsp:nvSpPr>
        <dsp:cNvPr id="0" name=""/>
        <dsp:cNvSpPr/>
      </dsp:nvSpPr>
      <dsp:spPr>
        <a:xfrm>
          <a:off x="8184363" y="476192"/>
          <a:ext cx="547067" cy="547067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87540C0-FAAA-40B7-B510-9B1178B855C0}">
      <dsp:nvSpPr>
        <dsp:cNvPr id="0" name=""/>
        <dsp:cNvSpPr/>
      </dsp:nvSpPr>
      <dsp:spPr>
        <a:xfrm>
          <a:off x="9131625" y="278116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Tartışılacak konu sınıfa duyurulur.</a:t>
          </a:r>
        </a:p>
      </dsp:txBody>
      <dsp:txXfrm>
        <a:off x="9131625" y="278116"/>
        <a:ext cx="2223304" cy="943220"/>
      </dsp:txXfrm>
    </dsp:sp>
    <dsp:sp modelId="{28C55811-65B4-4EB1-9CCC-E162DBB96A40}">
      <dsp:nvSpPr>
        <dsp:cNvPr id="0" name=""/>
        <dsp:cNvSpPr/>
      </dsp:nvSpPr>
      <dsp:spPr>
        <a:xfrm>
          <a:off x="474213" y="2093460"/>
          <a:ext cx="943220" cy="943220"/>
        </a:xfrm>
        <a:prstGeom prst="ellips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2CE4923-2C8B-43CF-B77C-339D362B77E8}">
      <dsp:nvSpPr>
        <dsp:cNvPr id="0" name=""/>
        <dsp:cNvSpPr/>
      </dsp:nvSpPr>
      <dsp:spPr>
        <a:xfrm>
          <a:off x="672289" y="2291536"/>
          <a:ext cx="547067" cy="547067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58296C6-A33C-4BCE-BFAE-FC488951F521}">
      <dsp:nvSpPr>
        <dsp:cNvPr id="0" name=""/>
        <dsp:cNvSpPr/>
      </dsp:nvSpPr>
      <dsp:spPr>
        <a:xfrm>
          <a:off x="1619551" y="2093460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Soru grubu soracağı soruları, cevap grubu da </a:t>
          </a:r>
          <a:r>
            <a:rPr lang="tr-TR" sz="1600" kern="1200" dirty="0" err="1"/>
            <a:t>muhtemeI</a:t>
          </a:r>
          <a:r>
            <a:rPr lang="tr-TR" sz="1600" kern="1200" dirty="0"/>
            <a:t>/sorulabileceğini düşündüğü soruların cevaplarını </a:t>
          </a:r>
          <a:r>
            <a:rPr lang="tr-TR" sz="1600" kern="1200" dirty="0" err="1"/>
            <a:t>hazırIar</a:t>
          </a:r>
          <a:r>
            <a:rPr lang="tr-TR" sz="1600" kern="1200" dirty="0"/>
            <a:t>.</a:t>
          </a:r>
        </a:p>
      </dsp:txBody>
      <dsp:txXfrm>
        <a:off x="1619551" y="2093460"/>
        <a:ext cx="2223304" cy="943220"/>
      </dsp:txXfrm>
    </dsp:sp>
    <dsp:sp modelId="{33548488-00D6-43E7-8FFA-DEF680E7FC12}">
      <dsp:nvSpPr>
        <dsp:cNvPr id="0" name=""/>
        <dsp:cNvSpPr/>
      </dsp:nvSpPr>
      <dsp:spPr>
        <a:xfrm>
          <a:off x="4230250" y="2093460"/>
          <a:ext cx="943220" cy="943220"/>
        </a:xfrm>
        <a:prstGeom prst="ellips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7F5B1AE-A18A-48B3-BAFD-6C03896D135E}">
      <dsp:nvSpPr>
        <dsp:cNvPr id="0" name=""/>
        <dsp:cNvSpPr/>
      </dsp:nvSpPr>
      <dsp:spPr>
        <a:xfrm>
          <a:off x="4428326" y="2291536"/>
          <a:ext cx="547067" cy="547067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26CBCE1-C896-4B4F-ACC3-2AABFF845004}">
      <dsp:nvSpPr>
        <dsp:cNvPr id="0" name=""/>
        <dsp:cNvSpPr/>
      </dsp:nvSpPr>
      <dsp:spPr>
        <a:xfrm>
          <a:off x="5375588" y="2093460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 dirty="0"/>
            <a:t>Bu çalışma için gruplara 10-15 dakika süre verilir ve süre sonunda uygulama başlar.</a:t>
          </a:r>
        </a:p>
      </dsp:txBody>
      <dsp:txXfrm>
        <a:off x="5375588" y="2093460"/>
        <a:ext cx="2223304" cy="943220"/>
      </dsp:txXfrm>
    </dsp:sp>
    <dsp:sp modelId="{6D52D658-D359-400A-9E4A-311517818D99}">
      <dsp:nvSpPr>
        <dsp:cNvPr id="0" name=""/>
        <dsp:cNvSpPr/>
      </dsp:nvSpPr>
      <dsp:spPr>
        <a:xfrm>
          <a:off x="7986286" y="2093460"/>
          <a:ext cx="943220" cy="943220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2DA05BA1-5D0F-47AD-836B-40FFF4141FF0}">
      <dsp:nvSpPr>
        <dsp:cNvPr id="0" name=""/>
        <dsp:cNvSpPr/>
      </dsp:nvSpPr>
      <dsp:spPr>
        <a:xfrm>
          <a:off x="8184363" y="2291536"/>
          <a:ext cx="547067" cy="547067"/>
        </a:xfrm>
        <a:prstGeom prst="rect">
          <a:avLst/>
        </a:prstGeom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419EBC1-869F-40AB-8EFD-C2A3C559E088}">
      <dsp:nvSpPr>
        <dsp:cNvPr id="0" name=""/>
        <dsp:cNvSpPr/>
      </dsp:nvSpPr>
      <dsp:spPr>
        <a:xfrm>
          <a:off x="9131625" y="2093460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Hazırlığın tamamlanmasıyla birlikte soru grubu yanıt grubuna sorularını yönlendirir. </a:t>
          </a:r>
        </a:p>
      </dsp:txBody>
      <dsp:txXfrm>
        <a:off x="9131625" y="2093460"/>
        <a:ext cx="2223304" cy="943220"/>
      </dsp:txXfrm>
    </dsp:sp>
    <dsp:sp modelId="{9D786032-1AC5-4EA6-A2FF-A386B1781609}">
      <dsp:nvSpPr>
        <dsp:cNvPr id="0" name=""/>
        <dsp:cNvSpPr/>
      </dsp:nvSpPr>
      <dsp:spPr>
        <a:xfrm>
          <a:off x="474213" y="3908804"/>
          <a:ext cx="943220" cy="943220"/>
        </a:xfrm>
        <a:prstGeom prst="ellips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DA43804-88D5-4C26-AE53-D08C36FA80D2}">
      <dsp:nvSpPr>
        <dsp:cNvPr id="0" name=""/>
        <dsp:cNvSpPr/>
      </dsp:nvSpPr>
      <dsp:spPr>
        <a:xfrm>
          <a:off x="672289" y="4106880"/>
          <a:ext cx="547067" cy="547067"/>
        </a:xfrm>
        <a:prstGeom prst="rect">
          <a:avLst/>
        </a:prstGeom>
        <a:blipFill>
          <a:blip xmlns:r="http://schemas.openxmlformats.org/officeDocument/2006/relationships"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122C7F3-2B9F-4589-92F7-8A8F2C915BD6}">
      <dsp:nvSpPr>
        <dsp:cNvPr id="0" name=""/>
        <dsp:cNvSpPr/>
      </dsp:nvSpPr>
      <dsp:spPr>
        <a:xfrm>
          <a:off x="1619551" y="3908804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Yanıt grubundan yanıt alınamaması durumunda soru grubu kendi sorduğu soruyu yanıtlayabilir. </a:t>
          </a:r>
        </a:p>
      </dsp:txBody>
      <dsp:txXfrm>
        <a:off x="1619551" y="3908804"/>
        <a:ext cx="2223304" cy="943220"/>
      </dsp:txXfrm>
    </dsp:sp>
    <dsp:sp modelId="{CD489718-7051-4136-A9F6-EE5463E55774}">
      <dsp:nvSpPr>
        <dsp:cNvPr id="0" name=""/>
        <dsp:cNvSpPr/>
      </dsp:nvSpPr>
      <dsp:spPr>
        <a:xfrm>
          <a:off x="4230250" y="3908804"/>
          <a:ext cx="943220" cy="943220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B033557-0D76-4DB0-9A0D-68322EC7FB73}">
      <dsp:nvSpPr>
        <dsp:cNvPr id="0" name=""/>
        <dsp:cNvSpPr/>
      </dsp:nvSpPr>
      <dsp:spPr>
        <a:xfrm>
          <a:off x="4428326" y="4106880"/>
          <a:ext cx="547067" cy="547067"/>
        </a:xfrm>
        <a:prstGeom prst="rect">
          <a:avLst/>
        </a:prstGeom>
        <a:blipFill>
          <a:blip xmlns:r="http://schemas.openxmlformats.org/officeDocument/2006/relationships"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a:blip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74E6347-6BD7-46CE-A01D-6FF42536201C}">
      <dsp:nvSpPr>
        <dsp:cNvPr id="0" name=""/>
        <dsp:cNvSpPr/>
      </dsp:nvSpPr>
      <dsp:spPr>
        <a:xfrm>
          <a:off x="5375588" y="3908804"/>
          <a:ext cx="2223304" cy="9432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l" defTabSz="7112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600" kern="1200"/>
            <a:t>Gerektiğinde soru ve yanıt grubu rolleri değiştirilebilir. </a:t>
          </a:r>
        </a:p>
      </dsp:txBody>
      <dsp:txXfrm>
        <a:off x="5375588" y="3908804"/>
        <a:ext cx="2223304" cy="943220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4B75051-25B1-BF4D-A3C4-0F8A4D19B701}">
      <dsp:nvSpPr>
        <dsp:cNvPr id="0" name=""/>
        <dsp:cNvSpPr/>
      </dsp:nvSpPr>
      <dsp:spPr>
        <a:xfrm>
          <a:off x="0" y="2703"/>
          <a:ext cx="6900512" cy="0"/>
        </a:xfrm>
        <a:prstGeom prst="lin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2BB5EF3-EDA4-1448-BB49-AE0AAC63D064}">
      <dsp:nvSpPr>
        <dsp:cNvPr id="0" name=""/>
        <dsp:cNvSpPr/>
      </dsp:nvSpPr>
      <dsp:spPr>
        <a:xfrm>
          <a:off x="0" y="2703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Panele oldukça benzeyen bir tekniktir. </a:t>
          </a:r>
          <a:endParaRPr lang="en-US" sz="2400" kern="1200"/>
        </a:p>
      </dsp:txBody>
      <dsp:txXfrm>
        <a:off x="0" y="2703"/>
        <a:ext cx="6900512" cy="921789"/>
      </dsp:txXfrm>
    </dsp:sp>
    <dsp:sp modelId="{872DC037-14B5-F048-A594-4DF86628D084}">
      <dsp:nvSpPr>
        <dsp:cNvPr id="0" name=""/>
        <dsp:cNvSpPr/>
      </dsp:nvSpPr>
      <dsp:spPr>
        <a:xfrm>
          <a:off x="0" y="924492"/>
          <a:ext cx="6900512" cy="0"/>
        </a:xfrm>
        <a:prstGeom prst="lin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52A5953-60F5-B64E-9E8D-7CB03352B788}">
      <dsp:nvSpPr>
        <dsp:cNvPr id="0" name=""/>
        <dsp:cNvSpPr/>
      </dsp:nvSpPr>
      <dsp:spPr>
        <a:xfrm>
          <a:off x="0" y="924492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Ancak bunda bir yerine iki panel vardır. Birinci panel kaynak kişilerden ikincisi ise öğrencilerden oluşur. </a:t>
          </a:r>
          <a:endParaRPr lang="en-US" sz="2400" kern="1200"/>
        </a:p>
      </dsp:txBody>
      <dsp:txXfrm>
        <a:off x="0" y="924492"/>
        <a:ext cx="6900512" cy="921789"/>
      </dsp:txXfrm>
    </dsp:sp>
    <dsp:sp modelId="{7FCC4F93-64BF-B946-88B6-1EBE3BF2EA08}">
      <dsp:nvSpPr>
        <dsp:cNvPr id="0" name=""/>
        <dsp:cNvSpPr/>
      </dsp:nvSpPr>
      <dsp:spPr>
        <a:xfrm>
          <a:off x="0" y="1846281"/>
          <a:ext cx="6900512" cy="0"/>
        </a:xfrm>
        <a:prstGeom prst="lin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3FA0B60-B168-8246-B21E-2CFCAF771380}">
      <dsp:nvSpPr>
        <dsp:cNvPr id="0" name=""/>
        <dsp:cNvSpPr/>
      </dsp:nvSpPr>
      <dsp:spPr>
        <a:xfrm>
          <a:off x="0" y="1846281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Her iki grupta üçer kişi vardır.</a:t>
          </a:r>
          <a:endParaRPr lang="en-US" sz="2400" kern="1200"/>
        </a:p>
      </dsp:txBody>
      <dsp:txXfrm>
        <a:off x="0" y="1846281"/>
        <a:ext cx="6900512" cy="921789"/>
      </dsp:txXfrm>
    </dsp:sp>
    <dsp:sp modelId="{79DD405F-5DD3-654B-9FFE-5425517A7052}">
      <dsp:nvSpPr>
        <dsp:cNvPr id="0" name=""/>
        <dsp:cNvSpPr/>
      </dsp:nvSpPr>
      <dsp:spPr>
        <a:xfrm>
          <a:off x="0" y="2768070"/>
          <a:ext cx="6900512" cy="0"/>
        </a:xfrm>
        <a:prstGeom prst="lin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608FF93-A919-C84E-BA20-8DE49DA203AA}">
      <dsp:nvSpPr>
        <dsp:cNvPr id="0" name=""/>
        <dsp:cNvSpPr/>
      </dsp:nvSpPr>
      <dsp:spPr>
        <a:xfrm>
          <a:off x="0" y="2768070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Kaynak kişiler konu uzmanı olmaları nedeniyle davet edilirler.</a:t>
          </a:r>
          <a:endParaRPr lang="en-US" sz="2400" kern="1200"/>
        </a:p>
      </dsp:txBody>
      <dsp:txXfrm>
        <a:off x="0" y="2768070"/>
        <a:ext cx="6900512" cy="921789"/>
      </dsp:txXfrm>
    </dsp:sp>
    <dsp:sp modelId="{12E4CEEA-E897-C840-AEE1-370C84B72528}">
      <dsp:nvSpPr>
        <dsp:cNvPr id="0" name=""/>
        <dsp:cNvSpPr/>
      </dsp:nvSpPr>
      <dsp:spPr>
        <a:xfrm>
          <a:off x="0" y="3689859"/>
          <a:ext cx="6900512" cy="0"/>
        </a:xfrm>
        <a:prstGeom prst="lin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3BE2D18-4EF6-364E-88B5-4A287F84ED47}">
      <dsp:nvSpPr>
        <dsp:cNvPr id="0" name=""/>
        <dsp:cNvSpPr/>
      </dsp:nvSpPr>
      <dsp:spPr>
        <a:xfrm>
          <a:off x="0" y="3689859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Dinleyicileri temsil eden kişilerin de tartışılan konuya ilgi duymaları beklenmektedir.</a:t>
          </a:r>
          <a:endParaRPr lang="en-US" sz="2400" kern="1200"/>
        </a:p>
      </dsp:txBody>
      <dsp:txXfrm>
        <a:off x="0" y="3689859"/>
        <a:ext cx="6900512" cy="921789"/>
      </dsp:txXfrm>
    </dsp:sp>
    <dsp:sp modelId="{0EACE3A2-AA5F-4E4C-AE5C-E50BA7AE2773}">
      <dsp:nvSpPr>
        <dsp:cNvPr id="0" name=""/>
        <dsp:cNvSpPr/>
      </dsp:nvSpPr>
      <dsp:spPr>
        <a:xfrm>
          <a:off x="0" y="4611648"/>
          <a:ext cx="6900512" cy="0"/>
        </a:xfrm>
        <a:prstGeom prst="lin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1FC4D5-B1EB-6640-AA68-9631701844AA}">
      <dsp:nvSpPr>
        <dsp:cNvPr id="0" name=""/>
        <dsp:cNvSpPr/>
      </dsp:nvSpPr>
      <dsp:spPr>
        <a:xfrm>
          <a:off x="0" y="4611648"/>
          <a:ext cx="6900512" cy="921789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400" kern="1200"/>
            <a:t>Bu grup, kaynak kişilere uygun soruları sorması ve gerekli görülen katkı sağlaması için hazırlıklı olmalıdır.</a:t>
          </a:r>
          <a:endParaRPr lang="en-US" sz="2400" kern="1200"/>
        </a:p>
      </dsp:txBody>
      <dsp:txXfrm>
        <a:off x="0" y="4611648"/>
        <a:ext cx="6900512" cy="921789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294E418-896F-0747-88FE-A651D4B5DD04}">
      <dsp:nvSpPr>
        <dsp:cNvPr id="0" name=""/>
        <dsp:cNvSpPr/>
      </dsp:nvSpPr>
      <dsp:spPr>
        <a:xfrm>
          <a:off x="0" y="0"/>
          <a:ext cx="9674679" cy="4608858"/>
        </a:xfrm>
        <a:prstGeom prst="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462280" tIns="462280" rIns="462280" bIns="462280" numCol="1" spcCol="1270" anchor="ctr" anchorCtr="0">
          <a:noAutofit/>
        </a:bodyPr>
        <a:lstStyle/>
        <a:p>
          <a:pPr marL="0" lvl="0" indent="0" algn="ctr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6500" b="1" kern="1200"/>
            <a:t>UYGULANIŞI</a:t>
          </a:r>
          <a:endParaRPr lang="tr-TR" sz="6500" kern="1200"/>
        </a:p>
      </dsp:txBody>
      <dsp:txXfrm>
        <a:off x="0" y="0"/>
        <a:ext cx="9674679" cy="2488783"/>
      </dsp:txXfrm>
    </dsp:sp>
    <dsp:sp modelId="{1E04B01B-DDA1-9A43-85B2-BD95C6D78B09}">
      <dsp:nvSpPr>
        <dsp:cNvPr id="0" name=""/>
        <dsp:cNvSpPr/>
      </dsp:nvSpPr>
      <dsp:spPr>
        <a:xfrm>
          <a:off x="1180" y="2396606"/>
          <a:ext cx="1934463" cy="2120074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49352" tIns="26670" rIns="149352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1-Her iki panelin üyeleri dinleyici karşısında yerlerini alırlar.</a:t>
          </a:r>
        </a:p>
      </dsp:txBody>
      <dsp:txXfrm>
        <a:off x="1180" y="2396606"/>
        <a:ext cx="1934463" cy="2120074"/>
      </dsp:txXfrm>
    </dsp:sp>
    <dsp:sp modelId="{DE1995CC-6A51-884C-9257-362FAF350E22}">
      <dsp:nvSpPr>
        <dsp:cNvPr id="0" name=""/>
        <dsp:cNvSpPr/>
      </dsp:nvSpPr>
      <dsp:spPr>
        <a:xfrm>
          <a:off x="1935644" y="2396606"/>
          <a:ext cx="1934463" cy="2120074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49352" tIns="26670" rIns="149352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2-Dinleyicileri temsil eden grup, konuyu sunar ve kaynak panele sorularını yöneltirler.</a:t>
          </a:r>
        </a:p>
      </dsp:txBody>
      <dsp:txXfrm>
        <a:off x="1935644" y="2396606"/>
        <a:ext cx="1934463" cy="2120074"/>
      </dsp:txXfrm>
    </dsp:sp>
    <dsp:sp modelId="{CB930596-AD09-4B45-9746-482E1BC4D622}">
      <dsp:nvSpPr>
        <dsp:cNvPr id="0" name=""/>
        <dsp:cNvSpPr/>
      </dsp:nvSpPr>
      <dsp:spPr>
        <a:xfrm>
          <a:off x="3870107" y="2396606"/>
          <a:ext cx="1934463" cy="2120074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49352" tIns="26670" rIns="149352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3-Kaynak kişiler, sorulan sorunun kendi uzmanlık alanlarına giren bölümü açıklarlar.</a:t>
          </a:r>
        </a:p>
      </dsp:txBody>
      <dsp:txXfrm>
        <a:off x="3870107" y="2396606"/>
        <a:ext cx="1934463" cy="2120074"/>
      </dsp:txXfrm>
    </dsp:sp>
    <dsp:sp modelId="{47C438ED-CA40-8D41-8377-DCF89194637B}">
      <dsp:nvSpPr>
        <dsp:cNvPr id="0" name=""/>
        <dsp:cNvSpPr/>
      </dsp:nvSpPr>
      <dsp:spPr>
        <a:xfrm>
          <a:off x="5804571" y="2396606"/>
          <a:ext cx="1934463" cy="2120074"/>
        </a:xfrm>
        <a:prstGeom prst="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49352" tIns="26670" rIns="149352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4-Lider, dinleyicileri soru sorma ve katkıda bulunmaya özendirir.</a:t>
          </a:r>
        </a:p>
      </dsp:txBody>
      <dsp:txXfrm>
        <a:off x="5804571" y="2396606"/>
        <a:ext cx="1934463" cy="2120074"/>
      </dsp:txXfrm>
    </dsp:sp>
    <dsp:sp modelId="{F81D6CD1-6913-8B44-85E2-75C7F88F82AA}">
      <dsp:nvSpPr>
        <dsp:cNvPr id="0" name=""/>
        <dsp:cNvSpPr/>
      </dsp:nvSpPr>
      <dsp:spPr>
        <a:xfrm>
          <a:off x="7739034" y="2396606"/>
          <a:ext cx="1934463" cy="2120074"/>
        </a:xfrm>
        <a:prstGeom prst="rect">
          <a:avLst/>
        </a:prstGeom>
        <a:solidFill>
          <a:schemeClr val="accent6">
            <a:tint val="40000"/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6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149352" tIns="26670" rIns="149352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100" kern="1200" dirty="0"/>
            <a:t>5-Tartışmalar özetlenir.</a:t>
          </a:r>
        </a:p>
      </dsp:txBody>
      <dsp:txXfrm>
        <a:off x="7739034" y="2396606"/>
        <a:ext cx="1934463" cy="2120074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A1F60CC-DD00-4C45-87EF-854740130A40}">
      <dsp:nvSpPr>
        <dsp:cNvPr id="0" name=""/>
        <dsp:cNvSpPr/>
      </dsp:nvSpPr>
      <dsp:spPr>
        <a:xfrm>
          <a:off x="0" y="14813"/>
          <a:ext cx="6916270" cy="782089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Öğrencilere önce küçük kâğıt parçacıkları dağıtılır.</a:t>
          </a:r>
        </a:p>
      </dsp:txBody>
      <dsp:txXfrm>
        <a:off x="38178" y="52991"/>
        <a:ext cx="6839914" cy="705733"/>
      </dsp:txXfrm>
    </dsp:sp>
    <dsp:sp modelId="{F8F459F3-6A3D-6244-B998-220139CDB852}">
      <dsp:nvSpPr>
        <dsp:cNvPr id="0" name=""/>
        <dsp:cNvSpPr/>
      </dsp:nvSpPr>
      <dsp:spPr>
        <a:xfrm>
          <a:off x="0" y="837222"/>
          <a:ext cx="6916270" cy="782089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 dirty="0"/>
            <a:t>Daha sonra öğrencinin bu kâğıtlara bir soruna ilişkin kendi çözümü, deneyimleri, kafasına takılan bir soruyu, görüşü veya bildiklerini yazması istenir.</a:t>
          </a:r>
        </a:p>
      </dsp:txBody>
      <dsp:txXfrm>
        <a:off x="38178" y="875400"/>
        <a:ext cx="6839914" cy="705733"/>
      </dsp:txXfrm>
    </dsp:sp>
    <dsp:sp modelId="{2FFA4292-A25C-874E-8339-756FC288214D}">
      <dsp:nvSpPr>
        <dsp:cNvPr id="0" name=""/>
        <dsp:cNvSpPr/>
      </dsp:nvSpPr>
      <dsp:spPr>
        <a:xfrm>
          <a:off x="0" y="1659631"/>
          <a:ext cx="6916270" cy="782089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Kâğıtları üstlerine takmaları ve sınıfta birbirlerinin üstündekini okuyarak dolaşmaları istenir.</a:t>
          </a:r>
        </a:p>
      </dsp:txBody>
      <dsp:txXfrm>
        <a:off x="38178" y="1697809"/>
        <a:ext cx="6839914" cy="705733"/>
      </dsp:txXfrm>
    </dsp:sp>
    <dsp:sp modelId="{7452FFF3-1AAB-5B42-9AD5-6F52FAFD5F3E}">
      <dsp:nvSpPr>
        <dsp:cNvPr id="0" name=""/>
        <dsp:cNvSpPr/>
      </dsp:nvSpPr>
      <dsp:spPr>
        <a:xfrm>
          <a:off x="0" y="2482040"/>
          <a:ext cx="6916270" cy="782089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Öğrenciler yazılanlarla ilgili soruları varsa birbirlerine sorarlar ve beğendikleri kart olursa birbirleriyle değiştirirler.</a:t>
          </a:r>
        </a:p>
      </dsp:txBody>
      <dsp:txXfrm>
        <a:off x="38178" y="2520218"/>
        <a:ext cx="6839914" cy="705733"/>
      </dsp:txXfrm>
    </dsp:sp>
    <dsp:sp modelId="{B0EBE2A1-D622-4549-B835-AB08F51CDC6F}">
      <dsp:nvSpPr>
        <dsp:cNvPr id="0" name=""/>
        <dsp:cNvSpPr/>
      </dsp:nvSpPr>
      <dsp:spPr>
        <a:xfrm>
          <a:off x="0" y="3304449"/>
          <a:ext cx="6916270" cy="782089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3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>
          <a:outerShdw blurRad="57150" dist="19050" dir="5400000" algn="ctr" rotWithShape="0">
            <a:srgbClr val="000000">
              <a:alpha val="63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3">
          <a:scrgbClr r="0" g="0" b="0"/>
        </a:effectRef>
        <a:fontRef idx="minor">
          <a:schemeClr val="lt1"/>
        </a:fontRef>
      </dsp:style>
      <dsp:txBody>
        <a:bodyPr spcFirstLastPara="0" vert="horz" wrap="square" lIns="53340" tIns="53340" rIns="53340" bIns="53340" numCol="1" spcCol="1270" anchor="ctr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400" kern="1200"/>
            <a:t>En son sınıf tekrar toplanır hangi kâğıt değişikliklerin yapıldığı tespit edilir ve kâğıt değiştirenlerin neden değiştirdiklerini sınıfa açıklamaları istenmesiyle teknik son bulur</a:t>
          </a:r>
          <a:br>
            <a:rPr lang="tr-TR" sz="1400" kern="1200"/>
          </a:br>
          <a:endParaRPr lang="tr-TR" sz="1400" kern="1200"/>
        </a:p>
      </dsp:txBody>
      <dsp:txXfrm>
        <a:off x="38178" y="3342627"/>
        <a:ext cx="6839914" cy="705733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FE6357-A7A7-5045-8223-07BF5D962A21}">
      <dsp:nvSpPr>
        <dsp:cNvPr id="0" name=""/>
        <dsp:cNvSpPr/>
      </dsp:nvSpPr>
      <dsp:spPr>
        <a:xfrm>
          <a:off x="0" y="212008"/>
          <a:ext cx="5638800" cy="1204588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Öğrenciler yazılanlarla ilgili soruları varsa birbirlerine sorarlar ve beğendikleri kart olursa birbirleriyle değiştirirler.</a:t>
          </a:r>
        </a:p>
      </dsp:txBody>
      <dsp:txXfrm>
        <a:off x="58803" y="270811"/>
        <a:ext cx="5521194" cy="1086982"/>
      </dsp:txXfrm>
    </dsp:sp>
    <dsp:sp modelId="{6B467793-4779-8849-8335-2BCFDC2385EF}">
      <dsp:nvSpPr>
        <dsp:cNvPr id="0" name=""/>
        <dsp:cNvSpPr/>
      </dsp:nvSpPr>
      <dsp:spPr>
        <a:xfrm>
          <a:off x="0" y="1465556"/>
          <a:ext cx="5638800" cy="1204588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l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/>
            <a:t>En son sınıf tekrar toplanır hangi kâğıt değişikliklerin yapıldığı tespit edilir ve kâğıt değiştirenlerin neden değiştirdiklerini sınıfa açıklamaları istenmesiyle teknik son bulur.</a:t>
          </a:r>
          <a:br>
            <a:rPr lang="tr-TR" sz="1700" kern="1200"/>
          </a:br>
          <a:endParaRPr lang="tr-TR" sz="1700" kern="1200"/>
        </a:p>
      </dsp:txBody>
      <dsp:txXfrm>
        <a:off x="58803" y="1524359"/>
        <a:ext cx="5521194" cy="108698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8/layout/HorizontalMultiLevelHierarchy">
  <dgm:title val=""/>
  <dgm:desc val=""/>
  <dgm:catLst>
    <dgm:cat type="hierarchy" pri="46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 val="exact"/>
    </dgm:varLst>
    <dgm:choose name="Name1">
      <dgm:if name="Name2" func="var" arg="dir" op="equ" val="norm">
        <dgm:alg type="hierChild">
          <dgm:param type="linDir" val="fromT"/>
          <dgm:param type="chAlign" val="l"/>
        </dgm:alg>
      </dgm:if>
      <dgm:else name="Name3">
        <dgm:alg type="hierChild">
          <dgm:param type="linDir" val="fromT"/>
          <dgm:param type="ch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des" forName="LevelOneTextNode" refType="h"/>
      <dgm:constr type="w" for="des" forName="LevelOneTextNode" refType="h" refFor="des" refForName="LevelOneTextNode" fact="0.19"/>
      <dgm:constr type="h" for="des" forName="LevelTwoTextNode" refType="w" refFor="des" refForName="LevelOneTextNode"/>
      <dgm:constr type="w" for="des" forName="LevelTwoTextNode" refType="h" refFor="des" refForName="LevelTwoTextNode" fact="3.28"/>
      <dgm:constr type="sibSp" refType="h" refFor="des" refForName="LevelTwoTextNode" op="equ" fact="0.25"/>
      <dgm:constr type="sibSp" for="des" forName="level2hierChild" refType="h" refFor="des" refForName="LevelTwoTextNode" op="equ" fact="0.25"/>
      <dgm:constr type="sibSp" for="des" forName="level3hierChild" refType="h" refFor="des" refForName="LevelTwoTextNode" op="equ" fact="0.25"/>
      <dgm:constr type="sp" for="des" forName="root1" refType="w" refFor="des" refForName="LevelTwoTextNode" fact="0.2"/>
      <dgm:constr type="sp" for="des" forName="root2" refType="sp" refFor="des" refForName="root1" op="equ"/>
      <dgm:constr type="primFontSz" for="des" forName="LevelOneTextNode" op="equ" val="65"/>
      <dgm:constr type="primFontSz" for="des" forName="LevelTwoTextNode" op="equ" val="65"/>
      <dgm:constr type="primFontSz" for="des" forName="LevelTwoTextNode" refType="primFontSz" refFor="des" refForName="LevelOneTextNode" op="lte"/>
      <dgm:constr type="primFontSz" for="des" forName="connTx" op="equ" val="50"/>
      <dgm:constr type="primFontSz" for="des" forName="connTx" refType="primFontSz" refFor="des" refForName="LevelOneTextNode" op="lte" fact="0.78"/>
    </dgm:constrLst>
    <dgm:forEach name="Name4" axis="ch">
      <dgm:forEach name="Name5" axis="self" ptType="node">
        <dgm:layoutNode name="root1">
          <dgm:choose name="Name6">
            <dgm:if name="Name7" func="var" arg="dir" op="equ" val="norm">
              <dgm:alg type="hierRoot">
                <dgm:param type="hierAlign" val="lCtrCh"/>
              </dgm:alg>
            </dgm:if>
            <dgm:else name="Name8">
              <dgm:alg type="hierRoot">
                <dgm:param type="hierAlign" val="rCtrCh"/>
              </dgm:alg>
            </dgm:else>
          </dgm:choose>
          <dgm:shape xmlns:r="http://schemas.openxmlformats.org/officeDocument/2006/relationships" r:blip="">
            <dgm:adjLst/>
          </dgm:shape>
          <dgm:presOf/>
          <dgm:layoutNode name="LevelOneTextNode" styleLbl="node0">
            <dgm:varLst>
              <dgm:chPref val="3"/>
            </dgm:varLst>
            <dgm:alg type="tx">
              <dgm:param type="autoTxRot" val="grav"/>
            </dgm:alg>
            <dgm:choose name="Name9">
              <dgm:if name="Name10" func="var" arg="dir" op="equ" val="norm">
                <dgm:shape xmlns:r="http://schemas.openxmlformats.org/officeDocument/2006/relationships" rot="270" type="rect" r:blip="">
                  <dgm:adjLst/>
                </dgm:shape>
              </dgm:if>
              <dgm:else name="Name11">
                <dgm:shape xmlns:r="http://schemas.openxmlformats.org/officeDocument/2006/relationships" rot="90" type="rect" r:blip="">
                  <dgm:adjLst/>
                </dgm:shape>
              </dgm:else>
            </dgm:choose>
            <dgm:presOf axis="self"/>
            <dgm:constrLst>
              <dgm:constr type="tMarg" refType="primFontSz" fact="0.05"/>
              <dgm:constr type="bMarg" refType="primFontSz" fact="0.05"/>
              <dgm:constr type="lMarg" refType="primFontSz" fact="0.05"/>
              <dgm:constr type="rMarg" refType="primFontSz" fact="0.05"/>
            </dgm:constrLst>
            <dgm:ruleLst>
              <dgm:rule type="primFontSz" val="2" fact="NaN" max="NaN"/>
            </dgm:ruleLst>
          </dgm:layoutNode>
          <dgm:layoutNode name="level2hierChild">
            <dgm:choose name="Name12">
              <dgm:if name="Name13" func="var" arg="dir" op="equ" val="norm">
                <dgm:alg type="hierChild">
                  <dgm:param type="linDir" val="fromT"/>
                  <dgm:param type="chAlign" val="l"/>
                </dgm:alg>
              </dgm:if>
              <dgm:else name="Name14">
                <dgm:alg type="hierChild">
                  <dgm:param type="linDir" val="fromT"/>
                  <dgm:param type="chAlign" val="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forEach name="repeat" axis="ch">
              <dgm:forEach name="Name15" axis="self" ptType="parTrans" cnt="1">
                <dgm:layoutNode name="conn2-1">
                  <dgm:choose name="Name16">
                    <dgm:if name="Name17" func="var" arg="dir" op="equ" val="norm">
                      <dgm:alg type="conn">
                        <dgm:param type="dim" val="1D"/>
                        <dgm:param type="begPts" val="midR"/>
                        <dgm:param type="endPts" val="midL"/>
                        <dgm:param type="endSty" val="noArr"/>
                        <dgm:param type="connRout" val="bend"/>
                      </dgm:alg>
                    </dgm:if>
                    <dgm:else name="Name18">
                      <dgm:alg type="conn">
                        <dgm:param type="dim" val="1D"/>
                        <dgm:param type="begPts" val="midL"/>
                        <dgm:param type="endPts" val="midR"/>
                        <dgm:param type="endSty" val="noArr"/>
                        <dgm:param type="connRout" val="bend"/>
                      </dgm:alg>
                    </dgm:else>
                  </dgm:choose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w" val="1"/>
                    <dgm:constr type="h" val="5"/>
                    <dgm:constr type="connDist"/>
                    <dgm:constr type="begPad"/>
                    <dgm:constr type="endPad"/>
                    <dgm:constr type="userA" for="ch" refType="connDist"/>
                  </dgm:constrLst>
                  <dgm:layoutNode name="connTx">
                    <dgm:alg type="tx">
                      <dgm:param type="autoTxRot" val="grav"/>
                    </dgm:alg>
                    <dgm:shape xmlns:r="http://schemas.openxmlformats.org/officeDocument/2006/relationships" type="rect" r:blip="" hideGeom="1">
                      <dgm:adjLst/>
                    </dgm:shape>
                    <dgm:presOf axis="self"/>
                    <dgm:constrLst>
                      <dgm:constr type="userA"/>
                      <dgm:constr type="w" refType="userA" fact="0.05"/>
                      <dgm:constr type="h" refType="userA" fact="0.05"/>
                      <dgm:constr type="lMarg" val="1"/>
                      <dgm:constr type="rMarg" val="1"/>
                      <dgm:constr type="tMarg"/>
                      <dgm:constr type="bMarg"/>
                    </dgm:constrLst>
                    <dgm:ruleLst>
                      <dgm:rule type="h" val="NaN" fact="0.25" max="NaN"/>
                      <dgm:rule type="w" val="NaN" fact="0.8" max="NaN"/>
                      <dgm:rule type="primFontSz" val="5" fact="NaN" max="NaN"/>
                    </dgm:ruleLst>
                  </dgm:layoutNode>
                </dgm:layoutNode>
              </dgm:forEach>
              <dgm:forEach name="Name19" axis="self" ptType="node">
                <dgm:layoutNode name="root2">
                  <dgm:choose name="Name20">
                    <dgm:if name="Name21" func="var" arg="dir" op="equ" val="norm">
                      <dgm:alg type="hierRoot">
                        <dgm:param type="hierAlign" val="lCtrCh"/>
                      </dgm:alg>
                    </dgm:if>
                    <dgm:else name="Name22">
                      <dgm:alg type="hierRoot">
                        <dgm:param type="hierAlign" val="rCtrCh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layoutNode name="LevelTwoTextNode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/>
                    <dgm:constrLst>
                      <dgm:constr type="tMarg" refType="primFontSz" fact="0.05"/>
                      <dgm:constr type="bMarg" refType="primFontSz" fact="0.05"/>
                      <dgm:constr type="lMarg" refType="primFontSz" fact="0.05"/>
                      <dgm:constr type="rMarg" refType="primFontSz" fact="0.05"/>
                    </dgm:constrLst>
                    <dgm:ruleLst>
                      <dgm:rule type="primFontSz" val="2" fact="NaN" max="NaN"/>
                    </dgm:ruleLst>
                  </dgm:layoutNode>
                  <dgm:layoutNode name="level3hierChild">
                    <dgm:choose name="Name23">
                      <dgm:if name="Name24" func="var" arg="dir" op="equ" val="norm">
                        <dgm:alg type="hierChild">
                          <dgm:param type="linDir" val="fromT"/>
                          <dgm:param type="chAlign" val="l"/>
                        </dgm:alg>
                      </dgm:if>
                      <dgm:else name="Name25">
                        <dgm:alg type="hierChild">
                          <dgm:param type="linDir" val="fromT"/>
                          <dgm:param type="chAlign" val="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forEach name="Name26" ref="repeat"/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18/5/layout/IconCircleLabelList">
  <dgm:title val="Icon Circle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4"/>
          <dgm:constr type="h" for="des" forName="compNode" op="equ"/>
          <dgm:constr type="h" for="des" forName="textRect" op="equ"/>
        </dgm:constrLst>
      </dgm:if>
      <dgm:if name="Name5" axis="ch" ptType="node" func="cnt" op="lte" val="3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0"/>
          <dgm:constr type="h" for="des" forName="compNode" op="equ"/>
          <dgm:constr type="h" for="des" forName="textRect" op="equ"/>
        </dgm:constrLst>
      </dgm:if>
      <dgm:if name="Name6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2"/>
          <dgm:constr type="h" for="des" forName="compNode" op="equ"/>
          <dgm:constr type="h" for="des" forName="textRect" op="equ"/>
        </dgm:constrLst>
      </dgm:if>
      <dgm:else name="Name7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BgRect" refType="w" fact="0.61"/>
          <dgm:constr type="h" for="ch" forName="iconBgRect" refType="w" refFor="ch" refForName="iconBgRect"/>
          <dgm:constr type="t" for="ch" forName="iconBgRect"/>
          <dgm:constr type="ctrX" for="ch" forName="iconBgRect" refType="w" fact="0.5"/>
          <dgm:constr type="w" for="ch" forName="iconRect" refType="w" fact="0.35"/>
          <dgm:constr type="h" for="ch" forName="iconRect" refType="w" refFor="ch" refForName="iconRect"/>
          <dgm:constr type="ctrX" for="ch" forName="iconRect" refType="ctrX" refFor="ch" refForName="iconBgRect"/>
          <dgm:constr type="ctrY" for="ch" forName="iconRect" refType="ctrY" refFor="ch" refForName="iconBgRect"/>
          <dgm:constr type="h" for="ch" forName="spaceRect" refType="w" fact="0.19"/>
          <dgm:constr type="w" for="ch" forName="spaceRect" refType="w"/>
          <dgm:constr type="l" for="ch" forName="spaceRect"/>
          <dgm:constr type="t" for="ch" forName="spaceRect" refType="b" refFor="ch" refForName="iconBg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BgRect" styleLbl="bgShp">
          <dgm:alg type="sp"/>
          <dgm:shape xmlns:r="http://schemas.openxmlformats.org/officeDocument/2006/relationships" type="ellipse" r:blip="">
            <dgm:adjLst/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9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cap="all"/>
        </a:lvl1pPr>
      </dgm1612:lstStyle>
    </a:ext>
  </dgm:extLst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18/5/layout/IconCircleLabelList">
  <dgm:title val="Icon Circle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4"/>
          <dgm:constr type="h" for="des" forName="compNode" op="equ"/>
          <dgm:constr type="h" for="des" forName="textRect" op="equ"/>
        </dgm:constrLst>
      </dgm:if>
      <dgm:if name="Name5" axis="ch" ptType="node" func="cnt" op="lte" val="3">
        <dgm:constrLst>
          <dgm:constr type="h" for="ch" forName="compNode" refType="h" fact="0.4"/>
          <dgm:constr type="w" for="ch" forName="compNode" val="10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40"/>
          <dgm:constr type="h" for="des" forName="compNode" op="equ"/>
          <dgm:constr type="h" for="des" forName="textRect" op="equ"/>
        </dgm:constrLst>
      </dgm:if>
      <dgm:if name="Name6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2"/>
          <dgm:constr type="h" for="des" forName="compNode" op="equ"/>
          <dgm:constr type="h" for="des" forName="textRect" op="equ"/>
        </dgm:constrLst>
      </dgm:if>
      <dgm:else name="Name7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BgRect" refType="w" fact="0.61"/>
          <dgm:constr type="h" for="ch" forName="iconBgRect" refType="w" refFor="ch" refForName="iconBgRect"/>
          <dgm:constr type="t" for="ch" forName="iconBgRect"/>
          <dgm:constr type="ctrX" for="ch" forName="iconBgRect" refType="w" fact="0.5"/>
          <dgm:constr type="w" for="ch" forName="iconRect" refType="w" fact="0.35"/>
          <dgm:constr type="h" for="ch" forName="iconRect" refType="w" refFor="ch" refForName="iconRect"/>
          <dgm:constr type="ctrX" for="ch" forName="iconRect" refType="ctrX" refFor="ch" refForName="iconBgRect"/>
          <dgm:constr type="ctrY" for="ch" forName="iconRect" refType="ctrY" refFor="ch" refForName="iconBgRect"/>
          <dgm:constr type="h" for="ch" forName="spaceRect" refType="w" fact="0.19"/>
          <dgm:constr type="w" for="ch" forName="spaceRect" refType="w"/>
          <dgm:constr type="l" for="ch" forName="spaceRect"/>
          <dgm:constr type="t" for="ch" forName="spaceRect" refType="b" refFor="ch" refForName="iconBg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BgRect" styleLbl="bgShp">
          <dgm:alg type="sp"/>
          <dgm:shape xmlns:r="http://schemas.openxmlformats.org/officeDocument/2006/relationships" type="ellipse" r:blip="">
            <dgm:adjLst/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9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cap="all"/>
        </a:lvl1pPr>
      </dgm1612:lstStyle>
    </a:ext>
  </dgm:extLst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18/2/layout/IconCircleList">
  <dgm:title val="Icon Circle List"/>
  <dgm:desc val="Use to show non-sequential or grouped chunks of information accompanied by related visuals. Circular shapes can hold an icon or small picture and corresponding text box shows Level 1 text. Works best for icons or small pictures with medium-length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alg type="sp"/>
    <dgm:shape xmlns:r="http://schemas.openxmlformats.org/officeDocument/2006/relationships" r:blip="">
      <dgm:adjLst/>
    </dgm:shape>
    <dgm:presOf/>
    <dgm:choose name="Name0">
      <dgm:if name="Name1" axis="ch" ptType="node" func="cnt" op="lte" val="3">
        <dgm:constrLst>
          <dgm:constr type="w" for="ch" forName="container" refType="w"/>
          <dgm:constr type="h" for="ch" forName="container" refType="h" fact="0.4"/>
        </dgm:constrLst>
      </dgm:if>
      <dgm:else name="Name2">
        <dgm:constrLst>
          <dgm:constr type="w" for="ch" forName="container" refType="w"/>
          <dgm:constr type="h" for="ch" forName="container" refType="h"/>
        </dgm:constrLst>
      </dgm:else>
    </dgm:choose>
    <dgm:ruleLst>
      <dgm:rule type="h" for="ch" forName="container" val="INF" fact="NaN" max="NaN"/>
    </dgm:ruleLst>
    <dgm:layoutNode name="container">
      <dgm:varLst>
        <dgm:dir/>
        <dgm:resizeHandles val="exact"/>
      </dgm:varLst>
      <dgm:choose name="Name3">
        <dgm:if name="Name4" axis="self" func="var" arg="dir" op="equ" val="norm">
          <dgm:alg type="snake">
            <dgm:param type="grDir" val="tL"/>
            <dgm:param type="flowDir" val="row"/>
            <dgm:param type="contDir" val="sameDir"/>
          </dgm:alg>
        </dgm:if>
        <dgm:else name="Name5">
          <dgm:alg type="snake">
            <dgm:param type="grDir" val="tR"/>
            <dgm:param type="flowDir" val="row"/>
            <dgm:param type="contDir" val="sameDi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w" fact="0.28"/>
        <dgm:constr type="w" for="ch" forName="sibTrans" refType="w" refFor="ch" refForName="compNode" fact="0.115"/>
        <dgm:constr type="sp" refType="h" op="equ" fact="0.17"/>
        <dgm:constr type="primFontSz" for="des" ptType="node" op="equ" val="24"/>
        <dgm:constr type="h" for="des" forName="compNode" op="equ"/>
        <dgm:constr type="h" for="des" forName="iconBgRect" op="equ"/>
      </dgm:constrLst>
      <dgm:ruleLst>
        <dgm:rule type="w" for="ch" forName="compNode" val="60" fact="NaN" max="NaN"/>
      </dgm:ruleLst>
      <dgm:forEach name="Name6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 axis="self"/>
          <dgm:constrLst>
            <dgm:constr type="w" for="ch" forName="iconBgRect" refType="w" fact="0.28"/>
            <dgm:constr type="h" for="ch" forName="iconBgRect" refType="w" refFor="ch" refForName="iconBgRect"/>
            <dgm:constr type="t" for="ch" forName="iconBgRect"/>
            <dgm:constr type="l" for="ch" forName="iconBgRect"/>
            <dgm:constr type="w" for="ch" forName="iconRect" refType="w" refFor="ch" refForName="iconBgRect" fact="0.58"/>
            <dgm:constr type="h" for="ch" forName="iconRect" refType="w" refFor="ch" refForName="iconRect"/>
            <dgm:constr type="ctrX" for="ch" forName="iconRect" refType="ctrX" refFor="ch" refForName="iconBgRect"/>
            <dgm:constr type="ctrY" for="ch" forName="iconRect" refType="ctrY" refFor="ch" refForName="iconBgRect"/>
            <dgm:constr type="w" for="ch" forName="spaceRect" refType="w" fact="0.06"/>
            <dgm:constr type="h" for="ch" forName="spaceRect" refType="h" refFor="ch" refForName="iconBgRect"/>
            <dgm:constr type="t" for="ch" forName="spaceRect" refType="t" refFor="ch" refForName="iconBgRect"/>
            <dgm:constr type="l" for="ch" forName="spaceRect" refType="r" refFor="ch" refForName="iconBgRect"/>
            <dgm:constr type="h" for="ch" forName="textRect" refType="h" refFor="ch" refForName="iconBgRect"/>
            <dgm:constr type="t" for="ch" forName="textRect" refType="t" refFor="ch" refForName="iconBgRect"/>
            <dgm:constr type="l" for="ch" forName="textRect" refType="r" refFor="ch" refForName="spaceRect"/>
          </dgm:constrLst>
          <dgm:ruleLst/>
          <dgm:layoutNode name="iconBgRect" styleLbl="bgShp">
            <dgm:alg type="sp"/>
            <dgm:shape xmlns:r="http://schemas.openxmlformats.org/officeDocument/2006/relationships" type="ellipse" r:blip="">
              <dgm:adjLst/>
            </dgm:shape>
            <dgm:presOf/>
            <dgm:constrLst/>
            <dgm:ruleLst/>
          </dgm:layoutNode>
          <dgm:layoutNode name="iconRect" styleLbl="node1">
            <dgm:alg type="sp"/>
            <dgm:shape xmlns:r="http://schemas.openxmlformats.org/officeDocument/2006/relationships" type="rect" r:blip="" blipPhldr="1">
              <dgm:adjLst/>
            </dgm:shape>
            <dgm:presOf/>
            <dgm:constrLst/>
            <dgm:ruleLst/>
          </dgm:layoutNode>
          <dgm:layoutNode name="spaceRect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  <dgm:layoutNode name="textRect" styleLbl="revTx">
            <dgm:varLst>
              <dgm:chMax val="1"/>
              <dgm:chPref val="1"/>
            </dgm:varLst>
            <dgm:choose name="Name7">
              <dgm:if name="Name8" func="var" arg="dir" op="equ" val="norm">
                <dgm:alg type="tx">
                  <dgm:param type="txAnchorVert" val="mid"/>
                  <dgm:param type="parTxLTRAlign" val="l"/>
                  <dgm:param type="shpTxLTRAlignCh" val="l"/>
                  <dgm:param type="parTxRTLAlign" val="l"/>
                  <dgm:param type="shpTxRTLAlignCh" val="l"/>
                </dgm:alg>
              </dgm:if>
              <dgm:else name="Name9">
                <dgm:alg type="tx">
                  <dgm:param type="txAnchorVert" val="mid"/>
                  <dgm:param type="parTxLTRAlign" val="r"/>
                  <dgm:param type="shpTxLTRAlignCh" val="r"/>
                  <dgm:param type="parTxRTLAlign" val="r"/>
                  <dgm:param type="shpTxRTLAlignCh" val="r"/>
                </dgm:alg>
              </dgm:else>
            </dgm:choose>
            <dgm:shape xmlns:r="http://schemas.openxmlformats.org/officeDocument/2006/relationships" type="rect" r:blip="">
              <dgm:adjLst/>
            </dgm:shape>
            <dgm:presOf axis="self" ptType="node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11" fact="NaN" max="NaN"/>
            </dgm:ruleLst>
          </dgm:layoutNode>
        </dgm:layoutNode>
        <dgm:forEach name="Name10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5">
  <dgm:title val=""/>
  <dgm:desc val=""/>
  <dgm:catLst>
    <dgm:cat type="simple" pri="105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3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A63DC64-F851-D64A-832B-C8572345EF5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11ED9AD3-24CA-BC4D-B38D-A8DA9917E57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B11424B5-E011-8846-BCDE-729F267CDB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CA096E7A-A58C-4C47-B2F4-6F4A2160DA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6A8990B7-F5C9-4F4E-BF37-B273F3570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09324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0822C33-BDE8-D443-9E08-1285A5EAC7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4C958343-D1EE-FC43-9E84-06EBECCE19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29937EE-8236-6446-8AC4-821227070D9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721D75D2-FBC3-A54B-AB46-4F8C3FC461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22D34B3-E49B-4A4D-BD53-36010C33F7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891484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E965B8BC-8FDD-AA46-B4D3-C46110BC0C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F347BFB3-E230-5142-9863-DC01B3C1DAB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DC1AA85B-1548-6949-9CD8-F554033BCC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B935D4AB-7CC6-8E4F-8238-84B06DB6E2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ED485771-D594-3E42-BF99-20DCEC0C9F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4072745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883004C-2B5D-9642-94CD-802EA97F2F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581011BD-7137-9B4B-8C60-19AAFCA4A40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4E8A9A42-A9DA-9248-9E85-3B78F052980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A6C532EB-CD71-8241-8511-0E7074A6B9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0D63B141-B6ED-D446-99A9-0EA60B869A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F7012839-62D6-4244-9AE7-AB9D43D3C3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37512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FD70905-501E-6448-8FB9-B44747841A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98E1E254-0444-B54A-971A-8F2923E276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DF86B7A1-A839-BE45-AA9A-5E65C616853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F0D2DAE2-5D00-F94B-9090-41DCF874D4A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6DDD867C-4561-F848-A654-D0C9851FC5E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EC3DC876-A60D-DE47-8D5F-53B89EB2B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107E803B-D9FC-9540-8C6F-A3317949ED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D43F4BEC-A195-1743-BACE-AF43892FED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477662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783E5EA-FD9C-D844-8BA2-4462CD1604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A2C0AC54-326B-CF46-8331-251B1CE32E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CBA40FD4-52D6-B74D-BC6A-320FA109AC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571646EA-ADF1-1D4D-A6F1-23DDD4D860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3891358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1A7711ED-6159-9E41-8B0F-032F7EBB3A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A1CEA4E5-43D1-414A-848E-4C9720B977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11B3EE9-F89B-B644-9EF4-0B21117A2E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206856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82B082E-E6A1-1943-9BF5-35C8018F97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D8F30C3B-9E0C-DD42-B472-9F1D15425A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2304A11D-028E-6C47-98C4-AF857D00F14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6F52FDF2-B4E2-BD44-83E8-77DB181AE4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C2F2B73A-58E7-3F44-83DE-954BD51132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C65C88C1-0011-704F-A758-0CE22D0BA4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163414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DAD150B-9453-DD46-8119-4A1C59EBF7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F02B591F-9B85-024F-9C89-47CA334A8CF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2DED3192-4D70-C748-A4B0-23D0B3EAABD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15633555-529A-794E-B37D-A979F0BCF3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3EE1070A-0575-554C-8C34-D0B4DEAF5A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95154235-247B-0B4A-BFB1-2C94D084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6106794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F66C279-68B5-3445-A36C-8553803E74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1988B975-3142-2247-9DCB-62E92CE4E32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76C76C1-F5B8-D448-9B7C-A5810AE998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0BFEBAFD-616D-FA48-A04D-8926D867C7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E9565FEE-34F1-A748-A969-F140DEB475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345577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D942EF49-A020-4A41-8EF3-172364C6DB4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381C4992-4B07-1548-AAE2-33CDEDEC843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DA2A2EF-CC24-D740-B2D7-C221A11D68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0121414C-1655-9746-8ACC-701F0497CB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4BB4740C-3078-0B4D-87C3-46B9ED0EDC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198193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13E58356-184E-D847-9A66-84249B43BD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F3F6FCD0-746D-254B-B049-ACADDC76976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707553A9-5081-FD48-AB29-1C76B20D4BE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0FA8F4-388A-4048-9274-AF1256FD1DD9}" type="datetimeFigureOut">
              <a:rPr lang="tr-TR" smtClean="0"/>
              <a:t>29.12.2021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F45D31F2-6FA1-E04C-BE19-232C976B51E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722E1261-7D43-2C47-8E68-3385D10F19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ACF60C-4840-CF44-AB78-BE39C646508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948152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7" Type="http://schemas.openxmlformats.org/officeDocument/2006/relationships/image" Target="../media/image1.jpeg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7" Type="http://schemas.openxmlformats.org/officeDocument/2006/relationships/image" Target="../media/image4.jpeg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5.xml"/><Relationship Id="rId2" Type="http://schemas.openxmlformats.org/officeDocument/2006/relationships/diagramData" Target="../diagrams/data1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5.xml"/><Relationship Id="rId5" Type="http://schemas.openxmlformats.org/officeDocument/2006/relationships/diagramColors" Target="../diagrams/colors15.xml"/><Relationship Id="rId4" Type="http://schemas.openxmlformats.org/officeDocument/2006/relationships/diagramQuickStyle" Target="../diagrams/quickStyle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6.xml"/><Relationship Id="rId2" Type="http://schemas.openxmlformats.org/officeDocument/2006/relationships/diagramData" Target="../diagrams/data1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6.xml"/><Relationship Id="rId5" Type="http://schemas.openxmlformats.org/officeDocument/2006/relationships/diagramColors" Target="../diagrams/colors16.xml"/><Relationship Id="rId4" Type="http://schemas.openxmlformats.org/officeDocument/2006/relationships/diagramQuickStyle" Target="../diagrams/quickStyle1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7" Type="http://schemas.openxmlformats.org/officeDocument/2006/relationships/image" Target="../media/image26.jpeg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8.xml"/><Relationship Id="rId2" Type="http://schemas.openxmlformats.org/officeDocument/2006/relationships/diagramData" Target="../diagrams/data1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8.xml"/><Relationship Id="rId5" Type="http://schemas.openxmlformats.org/officeDocument/2006/relationships/diagramColors" Target="../diagrams/colors18.xml"/><Relationship Id="rId4" Type="http://schemas.openxmlformats.org/officeDocument/2006/relationships/diagramQuickStyle" Target="../diagrams/quickStyle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9.xml"/><Relationship Id="rId2" Type="http://schemas.openxmlformats.org/officeDocument/2006/relationships/diagramData" Target="../diagrams/data1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9.xml"/><Relationship Id="rId5" Type="http://schemas.openxmlformats.org/officeDocument/2006/relationships/diagramColors" Target="../diagrams/colors19.xml"/><Relationship Id="rId4" Type="http://schemas.openxmlformats.org/officeDocument/2006/relationships/diagramQuickStyle" Target="../diagrams/quickStyle1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0.xml"/><Relationship Id="rId2" Type="http://schemas.openxmlformats.org/officeDocument/2006/relationships/diagramData" Target="../diagrams/data20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0.xml"/><Relationship Id="rId5" Type="http://schemas.openxmlformats.org/officeDocument/2006/relationships/diagramColors" Target="../diagrams/colors20.xml"/><Relationship Id="rId4" Type="http://schemas.openxmlformats.org/officeDocument/2006/relationships/diagramQuickStyle" Target="../diagrams/quickStyle2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1.xml"/><Relationship Id="rId7" Type="http://schemas.openxmlformats.org/officeDocument/2006/relationships/image" Target="../media/image42.jpeg"/><Relationship Id="rId2" Type="http://schemas.openxmlformats.org/officeDocument/2006/relationships/diagramData" Target="../diagrams/data2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1.xml"/><Relationship Id="rId5" Type="http://schemas.openxmlformats.org/officeDocument/2006/relationships/diagramColors" Target="../diagrams/colors21.xml"/><Relationship Id="rId4" Type="http://schemas.openxmlformats.org/officeDocument/2006/relationships/diagramQuickStyle" Target="../diagrams/quickStyle2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2.xml"/><Relationship Id="rId7" Type="http://schemas.openxmlformats.org/officeDocument/2006/relationships/image" Target="../media/image43.jpeg"/><Relationship Id="rId2" Type="http://schemas.openxmlformats.org/officeDocument/2006/relationships/diagramData" Target="../diagrams/data2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2.xml"/><Relationship Id="rId5" Type="http://schemas.openxmlformats.org/officeDocument/2006/relationships/diagramColors" Target="../diagrams/colors22.xml"/><Relationship Id="rId4" Type="http://schemas.openxmlformats.org/officeDocument/2006/relationships/diagramQuickStyle" Target="../diagrams/quickStyle2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09F4FC9-790F-4F97-8EE4-312CE916E8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1582185-B7AA-4C85-9F08-0CF3055EF2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F928DF6-7FD6-4208-9ACF-63FB7CC787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822B5A5-A76C-4DCB-9522-E70E2E230C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828800" y="990600"/>
            <a:ext cx="9905999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2BF200E9-CC02-2C46-8300-BF090C43466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514599" y="1676400"/>
            <a:ext cx="8534401" cy="2590800"/>
          </a:xfrm>
        </p:spPr>
        <p:txBody>
          <a:bodyPr anchor="t">
            <a:normAutofit/>
          </a:bodyPr>
          <a:lstStyle/>
          <a:p>
            <a:pPr algn="l"/>
            <a:r>
              <a:rPr lang="tr-TR" sz="5400"/>
              <a:t>ÖĞRETİM İLKE VE YÖNTEMLERİ 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0E10C77F-02D5-894C-A197-40EEEE7358B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514598" y="4267200"/>
            <a:ext cx="9220202" cy="914400"/>
          </a:xfrm>
        </p:spPr>
        <p:txBody>
          <a:bodyPr>
            <a:normAutofit/>
          </a:bodyPr>
          <a:lstStyle/>
          <a:p>
            <a:pPr algn="l"/>
            <a:r>
              <a:rPr lang="tr-TR" sz="3200">
                <a:solidFill>
                  <a:schemeClr val="tx1">
                    <a:alpha val="55000"/>
                  </a:schemeClr>
                </a:solidFill>
              </a:rPr>
              <a:t>ÖĞRETİM TEKNİKLERİ IV</a:t>
            </a:r>
          </a:p>
        </p:txBody>
      </p:sp>
    </p:spTree>
    <p:extLst>
      <p:ext uri="{BB962C8B-B14F-4D97-AF65-F5344CB8AC3E}">
        <p14:creationId xmlns:p14="http://schemas.microsoft.com/office/powerpoint/2010/main" val="124261210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08123D8-89BC-E94F-B11C-803684B890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tr-TR" sz="4000"/>
              <a:t>DERS İÇERİĞİ</a:t>
            </a:r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E7F129A9-0C33-4212-9F59-791E788DE8B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43247944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4162935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" name="Rectangle 70">
            <a:extLst>
              <a:ext uri="{FF2B5EF4-FFF2-40B4-BE49-F238E27FC236}">
                <a16:creationId xmlns:a16="http://schemas.microsoft.com/office/drawing/2014/main" id="{45D37F4E-DDB4-456B-97E0-9937730A03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07CE018-E3FE-2B49-9BAC-615C34A997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2493" y="238539"/>
            <a:ext cx="11018520" cy="1434415"/>
          </a:xfrm>
        </p:spPr>
        <p:txBody>
          <a:bodyPr anchor="b">
            <a:normAutofit/>
          </a:bodyPr>
          <a:lstStyle/>
          <a:p>
            <a:r>
              <a:rPr lang="tr-TR" sz="5400"/>
              <a:t>KONFERANS</a:t>
            </a:r>
          </a:p>
        </p:txBody>
      </p:sp>
      <p:sp>
        <p:nvSpPr>
          <p:cNvPr id="73" name="sketchy line">
            <a:extLst>
              <a:ext uri="{FF2B5EF4-FFF2-40B4-BE49-F238E27FC236}">
                <a16:creationId xmlns:a16="http://schemas.microsoft.com/office/drawing/2014/main" id="{B2DD41CD-8F47-4F56-AD12-4E2FF76969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2493" y="1681544"/>
            <a:ext cx="10972800" cy="18288"/>
          </a:xfrm>
          <a:custGeom>
            <a:avLst/>
            <a:gdLst>
              <a:gd name="connsiteX0" fmla="*/ 0 w 10972800"/>
              <a:gd name="connsiteY0" fmla="*/ 0 h 18288"/>
              <a:gd name="connsiteX1" fmla="*/ 356616 w 10972800"/>
              <a:gd name="connsiteY1" fmla="*/ 0 h 18288"/>
              <a:gd name="connsiteX2" fmla="*/ 1042416 w 10972800"/>
              <a:gd name="connsiteY2" fmla="*/ 0 h 18288"/>
              <a:gd name="connsiteX3" fmla="*/ 1947672 w 10972800"/>
              <a:gd name="connsiteY3" fmla="*/ 0 h 18288"/>
              <a:gd name="connsiteX4" fmla="*/ 2633472 w 10972800"/>
              <a:gd name="connsiteY4" fmla="*/ 0 h 18288"/>
              <a:gd name="connsiteX5" fmla="*/ 2990088 w 10972800"/>
              <a:gd name="connsiteY5" fmla="*/ 0 h 18288"/>
              <a:gd name="connsiteX6" fmla="*/ 3456432 w 10972800"/>
              <a:gd name="connsiteY6" fmla="*/ 0 h 18288"/>
              <a:gd name="connsiteX7" fmla="*/ 4361688 w 10972800"/>
              <a:gd name="connsiteY7" fmla="*/ 0 h 18288"/>
              <a:gd name="connsiteX8" fmla="*/ 5266944 w 10972800"/>
              <a:gd name="connsiteY8" fmla="*/ 0 h 18288"/>
              <a:gd name="connsiteX9" fmla="*/ 6172200 w 10972800"/>
              <a:gd name="connsiteY9" fmla="*/ 0 h 18288"/>
              <a:gd name="connsiteX10" fmla="*/ 6528816 w 10972800"/>
              <a:gd name="connsiteY10" fmla="*/ 0 h 18288"/>
              <a:gd name="connsiteX11" fmla="*/ 7214616 w 10972800"/>
              <a:gd name="connsiteY11" fmla="*/ 0 h 18288"/>
              <a:gd name="connsiteX12" fmla="*/ 7790688 w 10972800"/>
              <a:gd name="connsiteY12" fmla="*/ 0 h 18288"/>
              <a:gd name="connsiteX13" fmla="*/ 8147304 w 10972800"/>
              <a:gd name="connsiteY13" fmla="*/ 0 h 18288"/>
              <a:gd name="connsiteX14" fmla="*/ 9052560 w 10972800"/>
              <a:gd name="connsiteY14" fmla="*/ 0 h 18288"/>
              <a:gd name="connsiteX15" fmla="*/ 9409176 w 10972800"/>
              <a:gd name="connsiteY15" fmla="*/ 0 h 18288"/>
              <a:gd name="connsiteX16" fmla="*/ 9765792 w 10972800"/>
              <a:gd name="connsiteY16" fmla="*/ 0 h 18288"/>
              <a:gd name="connsiteX17" fmla="*/ 10341864 w 10972800"/>
              <a:gd name="connsiteY17" fmla="*/ 0 h 18288"/>
              <a:gd name="connsiteX18" fmla="*/ 10972800 w 10972800"/>
              <a:gd name="connsiteY18" fmla="*/ 0 h 18288"/>
              <a:gd name="connsiteX19" fmla="*/ 10972800 w 10972800"/>
              <a:gd name="connsiteY19" fmla="*/ 18288 h 18288"/>
              <a:gd name="connsiteX20" fmla="*/ 10177272 w 10972800"/>
              <a:gd name="connsiteY20" fmla="*/ 18288 h 18288"/>
              <a:gd name="connsiteX21" fmla="*/ 9820656 w 10972800"/>
              <a:gd name="connsiteY21" fmla="*/ 18288 h 18288"/>
              <a:gd name="connsiteX22" fmla="*/ 9464040 w 10972800"/>
              <a:gd name="connsiteY22" fmla="*/ 18288 h 18288"/>
              <a:gd name="connsiteX23" fmla="*/ 8778240 w 10972800"/>
              <a:gd name="connsiteY23" fmla="*/ 18288 h 18288"/>
              <a:gd name="connsiteX24" fmla="*/ 8421624 w 10972800"/>
              <a:gd name="connsiteY24" fmla="*/ 18288 h 18288"/>
              <a:gd name="connsiteX25" fmla="*/ 7735824 w 10972800"/>
              <a:gd name="connsiteY25" fmla="*/ 18288 h 18288"/>
              <a:gd name="connsiteX26" fmla="*/ 6940296 w 10972800"/>
              <a:gd name="connsiteY26" fmla="*/ 18288 h 18288"/>
              <a:gd name="connsiteX27" fmla="*/ 6254496 w 10972800"/>
              <a:gd name="connsiteY27" fmla="*/ 18288 h 18288"/>
              <a:gd name="connsiteX28" fmla="*/ 5458968 w 10972800"/>
              <a:gd name="connsiteY28" fmla="*/ 18288 h 18288"/>
              <a:gd name="connsiteX29" fmla="*/ 4663440 w 10972800"/>
              <a:gd name="connsiteY29" fmla="*/ 18288 h 18288"/>
              <a:gd name="connsiteX30" fmla="*/ 4306824 w 10972800"/>
              <a:gd name="connsiteY30" fmla="*/ 18288 h 18288"/>
              <a:gd name="connsiteX31" fmla="*/ 3840480 w 10972800"/>
              <a:gd name="connsiteY31" fmla="*/ 18288 h 18288"/>
              <a:gd name="connsiteX32" fmla="*/ 3264408 w 10972800"/>
              <a:gd name="connsiteY32" fmla="*/ 18288 h 18288"/>
              <a:gd name="connsiteX33" fmla="*/ 2578608 w 10972800"/>
              <a:gd name="connsiteY33" fmla="*/ 18288 h 18288"/>
              <a:gd name="connsiteX34" fmla="*/ 1673352 w 10972800"/>
              <a:gd name="connsiteY34" fmla="*/ 18288 h 18288"/>
              <a:gd name="connsiteX35" fmla="*/ 877824 w 10972800"/>
              <a:gd name="connsiteY35" fmla="*/ 18288 h 18288"/>
              <a:gd name="connsiteX36" fmla="*/ 0 w 10972800"/>
              <a:gd name="connsiteY36" fmla="*/ 18288 h 18288"/>
              <a:gd name="connsiteX37" fmla="*/ 0 w 10972800"/>
              <a:gd name="connsiteY37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0972800" h="18288" fill="none" extrusionOk="0">
                <a:moveTo>
                  <a:pt x="0" y="0"/>
                </a:moveTo>
                <a:cubicBezTo>
                  <a:pt x="165916" y="-1866"/>
                  <a:pt x="188720" y="13756"/>
                  <a:pt x="356616" y="0"/>
                </a:cubicBezTo>
                <a:cubicBezTo>
                  <a:pt x="524512" y="-13756"/>
                  <a:pt x="734781" y="8922"/>
                  <a:pt x="1042416" y="0"/>
                </a:cubicBezTo>
                <a:cubicBezTo>
                  <a:pt x="1350051" y="-8922"/>
                  <a:pt x="1595982" y="-26315"/>
                  <a:pt x="1947672" y="0"/>
                </a:cubicBezTo>
                <a:cubicBezTo>
                  <a:pt x="2299362" y="26315"/>
                  <a:pt x="2292691" y="-19526"/>
                  <a:pt x="2633472" y="0"/>
                </a:cubicBezTo>
                <a:cubicBezTo>
                  <a:pt x="2974253" y="19526"/>
                  <a:pt x="2857309" y="10773"/>
                  <a:pt x="2990088" y="0"/>
                </a:cubicBezTo>
                <a:cubicBezTo>
                  <a:pt x="3122867" y="-10773"/>
                  <a:pt x="3359343" y="7194"/>
                  <a:pt x="3456432" y="0"/>
                </a:cubicBezTo>
                <a:cubicBezTo>
                  <a:pt x="3553521" y="-7194"/>
                  <a:pt x="4136258" y="5108"/>
                  <a:pt x="4361688" y="0"/>
                </a:cubicBezTo>
                <a:cubicBezTo>
                  <a:pt x="4587118" y="-5108"/>
                  <a:pt x="4992424" y="-42958"/>
                  <a:pt x="5266944" y="0"/>
                </a:cubicBezTo>
                <a:cubicBezTo>
                  <a:pt x="5541464" y="42958"/>
                  <a:pt x="5882966" y="-3430"/>
                  <a:pt x="6172200" y="0"/>
                </a:cubicBezTo>
                <a:cubicBezTo>
                  <a:pt x="6461434" y="3430"/>
                  <a:pt x="6432127" y="6688"/>
                  <a:pt x="6528816" y="0"/>
                </a:cubicBezTo>
                <a:cubicBezTo>
                  <a:pt x="6625505" y="-6688"/>
                  <a:pt x="6916805" y="-436"/>
                  <a:pt x="7214616" y="0"/>
                </a:cubicBezTo>
                <a:cubicBezTo>
                  <a:pt x="7512427" y="436"/>
                  <a:pt x="7626159" y="-6909"/>
                  <a:pt x="7790688" y="0"/>
                </a:cubicBezTo>
                <a:cubicBezTo>
                  <a:pt x="7955217" y="6909"/>
                  <a:pt x="8048891" y="15307"/>
                  <a:pt x="8147304" y="0"/>
                </a:cubicBezTo>
                <a:cubicBezTo>
                  <a:pt x="8245717" y="-15307"/>
                  <a:pt x="8645618" y="-11734"/>
                  <a:pt x="9052560" y="0"/>
                </a:cubicBezTo>
                <a:cubicBezTo>
                  <a:pt x="9459502" y="11734"/>
                  <a:pt x="9320584" y="8388"/>
                  <a:pt x="9409176" y="0"/>
                </a:cubicBezTo>
                <a:cubicBezTo>
                  <a:pt x="9497768" y="-8388"/>
                  <a:pt x="9644192" y="8379"/>
                  <a:pt x="9765792" y="0"/>
                </a:cubicBezTo>
                <a:cubicBezTo>
                  <a:pt x="9887392" y="-8379"/>
                  <a:pt x="10105220" y="-12663"/>
                  <a:pt x="10341864" y="0"/>
                </a:cubicBezTo>
                <a:cubicBezTo>
                  <a:pt x="10578508" y="12663"/>
                  <a:pt x="10773103" y="-5786"/>
                  <a:pt x="10972800" y="0"/>
                </a:cubicBezTo>
                <a:cubicBezTo>
                  <a:pt x="10972146" y="8818"/>
                  <a:pt x="10972240" y="13823"/>
                  <a:pt x="10972800" y="18288"/>
                </a:cubicBezTo>
                <a:cubicBezTo>
                  <a:pt x="10588778" y="31598"/>
                  <a:pt x="10543381" y="-12698"/>
                  <a:pt x="10177272" y="18288"/>
                </a:cubicBezTo>
                <a:cubicBezTo>
                  <a:pt x="9811163" y="49274"/>
                  <a:pt x="9996817" y="25662"/>
                  <a:pt x="9820656" y="18288"/>
                </a:cubicBezTo>
                <a:cubicBezTo>
                  <a:pt x="9644495" y="10914"/>
                  <a:pt x="9607007" y="31631"/>
                  <a:pt x="9464040" y="18288"/>
                </a:cubicBezTo>
                <a:cubicBezTo>
                  <a:pt x="9321073" y="4945"/>
                  <a:pt x="9114189" y="28940"/>
                  <a:pt x="8778240" y="18288"/>
                </a:cubicBezTo>
                <a:cubicBezTo>
                  <a:pt x="8442291" y="7636"/>
                  <a:pt x="8594763" y="987"/>
                  <a:pt x="8421624" y="18288"/>
                </a:cubicBezTo>
                <a:cubicBezTo>
                  <a:pt x="8248485" y="35589"/>
                  <a:pt x="7929515" y="37573"/>
                  <a:pt x="7735824" y="18288"/>
                </a:cubicBezTo>
                <a:cubicBezTo>
                  <a:pt x="7542133" y="-997"/>
                  <a:pt x="7252504" y="33858"/>
                  <a:pt x="6940296" y="18288"/>
                </a:cubicBezTo>
                <a:cubicBezTo>
                  <a:pt x="6628088" y="2718"/>
                  <a:pt x="6528503" y="48389"/>
                  <a:pt x="6254496" y="18288"/>
                </a:cubicBezTo>
                <a:cubicBezTo>
                  <a:pt x="5980489" y="-11813"/>
                  <a:pt x="5695784" y="-3740"/>
                  <a:pt x="5458968" y="18288"/>
                </a:cubicBezTo>
                <a:cubicBezTo>
                  <a:pt x="5222152" y="40316"/>
                  <a:pt x="5010751" y="19095"/>
                  <a:pt x="4663440" y="18288"/>
                </a:cubicBezTo>
                <a:cubicBezTo>
                  <a:pt x="4316129" y="17481"/>
                  <a:pt x="4425552" y="1606"/>
                  <a:pt x="4306824" y="18288"/>
                </a:cubicBezTo>
                <a:cubicBezTo>
                  <a:pt x="4188096" y="34970"/>
                  <a:pt x="3941535" y="7481"/>
                  <a:pt x="3840480" y="18288"/>
                </a:cubicBezTo>
                <a:cubicBezTo>
                  <a:pt x="3739425" y="29095"/>
                  <a:pt x="3402388" y="17641"/>
                  <a:pt x="3264408" y="18288"/>
                </a:cubicBezTo>
                <a:cubicBezTo>
                  <a:pt x="3126428" y="18935"/>
                  <a:pt x="2776779" y="9983"/>
                  <a:pt x="2578608" y="18288"/>
                </a:cubicBezTo>
                <a:cubicBezTo>
                  <a:pt x="2380437" y="26593"/>
                  <a:pt x="1909468" y="25818"/>
                  <a:pt x="1673352" y="18288"/>
                </a:cubicBezTo>
                <a:cubicBezTo>
                  <a:pt x="1437236" y="10758"/>
                  <a:pt x="1131180" y="49884"/>
                  <a:pt x="877824" y="18288"/>
                </a:cubicBezTo>
                <a:cubicBezTo>
                  <a:pt x="624468" y="-13308"/>
                  <a:pt x="206753" y="2195"/>
                  <a:pt x="0" y="18288"/>
                </a:cubicBezTo>
                <a:cubicBezTo>
                  <a:pt x="313" y="10654"/>
                  <a:pt x="-263" y="4056"/>
                  <a:pt x="0" y="0"/>
                </a:cubicBezTo>
                <a:close/>
              </a:path>
              <a:path w="10972800" h="18288" stroke="0" extrusionOk="0">
                <a:moveTo>
                  <a:pt x="0" y="0"/>
                </a:moveTo>
                <a:cubicBezTo>
                  <a:pt x="164017" y="-17675"/>
                  <a:pt x="309425" y="9913"/>
                  <a:pt x="466344" y="0"/>
                </a:cubicBezTo>
                <a:cubicBezTo>
                  <a:pt x="623263" y="-9913"/>
                  <a:pt x="659300" y="-14524"/>
                  <a:pt x="822960" y="0"/>
                </a:cubicBezTo>
                <a:cubicBezTo>
                  <a:pt x="986620" y="14524"/>
                  <a:pt x="1105222" y="-16481"/>
                  <a:pt x="1289304" y="0"/>
                </a:cubicBezTo>
                <a:cubicBezTo>
                  <a:pt x="1473386" y="16481"/>
                  <a:pt x="1693223" y="26161"/>
                  <a:pt x="1975104" y="0"/>
                </a:cubicBezTo>
                <a:cubicBezTo>
                  <a:pt x="2256985" y="-26161"/>
                  <a:pt x="2435781" y="23061"/>
                  <a:pt x="2770632" y="0"/>
                </a:cubicBezTo>
                <a:cubicBezTo>
                  <a:pt x="3105483" y="-23061"/>
                  <a:pt x="3247479" y="-44011"/>
                  <a:pt x="3675888" y="0"/>
                </a:cubicBezTo>
                <a:cubicBezTo>
                  <a:pt x="4104297" y="44011"/>
                  <a:pt x="4280918" y="4017"/>
                  <a:pt x="4581144" y="0"/>
                </a:cubicBezTo>
                <a:cubicBezTo>
                  <a:pt x="4881370" y="-4017"/>
                  <a:pt x="5021699" y="-11889"/>
                  <a:pt x="5157216" y="0"/>
                </a:cubicBezTo>
                <a:cubicBezTo>
                  <a:pt x="5292733" y="11889"/>
                  <a:pt x="5603398" y="-17698"/>
                  <a:pt x="5952744" y="0"/>
                </a:cubicBezTo>
                <a:cubicBezTo>
                  <a:pt x="6302090" y="17698"/>
                  <a:pt x="6353093" y="-11909"/>
                  <a:pt x="6638544" y="0"/>
                </a:cubicBezTo>
                <a:cubicBezTo>
                  <a:pt x="6923995" y="11909"/>
                  <a:pt x="7053404" y="21630"/>
                  <a:pt x="7214616" y="0"/>
                </a:cubicBezTo>
                <a:cubicBezTo>
                  <a:pt x="7375828" y="-21630"/>
                  <a:pt x="7837963" y="3886"/>
                  <a:pt x="8010144" y="0"/>
                </a:cubicBezTo>
                <a:cubicBezTo>
                  <a:pt x="8182325" y="-3886"/>
                  <a:pt x="8224183" y="16009"/>
                  <a:pt x="8366760" y="0"/>
                </a:cubicBezTo>
                <a:cubicBezTo>
                  <a:pt x="8509337" y="-16009"/>
                  <a:pt x="8687920" y="-5720"/>
                  <a:pt x="8942832" y="0"/>
                </a:cubicBezTo>
                <a:cubicBezTo>
                  <a:pt x="9197744" y="5720"/>
                  <a:pt x="9368437" y="20479"/>
                  <a:pt x="9628632" y="0"/>
                </a:cubicBezTo>
                <a:cubicBezTo>
                  <a:pt x="9888827" y="-20479"/>
                  <a:pt x="10560858" y="-20746"/>
                  <a:pt x="10972800" y="0"/>
                </a:cubicBezTo>
                <a:cubicBezTo>
                  <a:pt x="10972186" y="5722"/>
                  <a:pt x="10972980" y="12495"/>
                  <a:pt x="10972800" y="18288"/>
                </a:cubicBezTo>
                <a:cubicBezTo>
                  <a:pt x="10786146" y="12536"/>
                  <a:pt x="10623717" y="14033"/>
                  <a:pt x="10506456" y="18288"/>
                </a:cubicBezTo>
                <a:cubicBezTo>
                  <a:pt x="10389195" y="22543"/>
                  <a:pt x="10296178" y="20107"/>
                  <a:pt x="10149840" y="18288"/>
                </a:cubicBezTo>
                <a:cubicBezTo>
                  <a:pt x="10003502" y="16469"/>
                  <a:pt x="9767530" y="28891"/>
                  <a:pt x="9464040" y="18288"/>
                </a:cubicBezTo>
                <a:cubicBezTo>
                  <a:pt x="9160550" y="7685"/>
                  <a:pt x="9229050" y="2659"/>
                  <a:pt x="8997696" y="18288"/>
                </a:cubicBezTo>
                <a:cubicBezTo>
                  <a:pt x="8766342" y="33917"/>
                  <a:pt x="8340136" y="34864"/>
                  <a:pt x="8092440" y="18288"/>
                </a:cubicBezTo>
                <a:cubicBezTo>
                  <a:pt x="7844744" y="1712"/>
                  <a:pt x="7863720" y="27405"/>
                  <a:pt x="7735824" y="18288"/>
                </a:cubicBezTo>
                <a:cubicBezTo>
                  <a:pt x="7607928" y="9171"/>
                  <a:pt x="7323619" y="461"/>
                  <a:pt x="7050024" y="18288"/>
                </a:cubicBezTo>
                <a:cubicBezTo>
                  <a:pt x="6776429" y="36115"/>
                  <a:pt x="6787899" y="28206"/>
                  <a:pt x="6693408" y="18288"/>
                </a:cubicBezTo>
                <a:cubicBezTo>
                  <a:pt x="6598917" y="8370"/>
                  <a:pt x="6395231" y="19114"/>
                  <a:pt x="6227064" y="18288"/>
                </a:cubicBezTo>
                <a:cubicBezTo>
                  <a:pt x="6058897" y="17462"/>
                  <a:pt x="5618582" y="1091"/>
                  <a:pt x="5431536" y="18288"/>
                </a:cubicBezTo>
                <a:cubicBezTo>
                  <a:pt x="5244490" y="35485"/>
                  <a:pt x="4729797" y="-9650"/>
                  <a:pt x="4526280" y="18288"/>
                </a:cubicBezTo>
                <a:cubicBezTo>
                  <a:pt x="4322763" y="46226"/>
                  <a:pt x="4216797" y="756"/>
                  <a:pt x="4059936" y="18288"/>
                </a:cubicBezTo>
                <a:cubicBezTo>
                  <a:pt x="3903075" y="35820"/>
                  <a:pt x="3537912" y="42098"/>
                  <a:pt x="3374136" y="18288"/>
                </a:cubicBezTo>
                <a:cubicBezTo>
                  <a:pt x="3210360" y="-5522"/>
                  <a:pt x="3126842" y="39135"/>
                  <a:pt x="2907792" y="18288"/>
                </a:cubicBezTo>
                <a:cubicBezTo>
                  <a:pt x="2688742" y="-2559"/>
                  <a:pt x="2490436" y="34100"/>
                  <a:pt x="2112264" y="18288"/>
                </a:cubicBezTo>
                <a:cubicBezTo>
                  <a:pt x="1734092" y="2476"/>
                  <a:pt x="1744622" y="-7274"/>
                  <a:pt x="1536192" y="18288"/>
                </a:cubicBezTo>
                <a:cubicBezTo>
                  <a:pt x="1327762" y="43850"/>
                  <a:pt x="1189025" y="6435"/>
                  <a:pt x="1069848" y="18288"/>
                </a:cubicBezTo>
                <a:cubicBezTo>
                  <a:pt x="950671" y="30141"/>
                  <a:pt x="858345" y="33684"/>
                  <a:pt x="713232" y="18288"/>
                </a:cubicBezTo>
                <a:cubicBezTo>
                  <a:pt x="568119" y="2892"/>
                  <a:pt x="250292" y="5410"/>
                  <a:pt x="0" y="18288"/>
                </a:cubicBezTo>
                <a:cubicBezTo>
                  <a:pt x="465" y="13062"/>
                  <a:pt x="-894" y="9029"/>
                  <a:pt x="0" y="0"/>
                </a:cubicBezTo>
                <a:close/>
              </a:path>
            </a:pathLst>
          </a:custGeom>
          <a:solidFill>
            <a:schemeClr val="accent2">
              <a:alpha val="75000"/>
            </a:schemeClr>
          </a:solidFill>
          <a:ln w="44450" cap="rnd">
            <a:solidFill>
              <a:schemeClr val="accent2">
                <a:alpha val="75000"/>
              </a:schemeClr>
            </a:solidFill>
            <a:round/>
            <a:extLst>
              <a:ext uri="{C807C97D-BFC1-408E-A445-0C87EB9F89A2}">
                <ask:lineSketchStyleProps xmlns:ask="http://schemas.microsoft.com/office/drawing/2018/sketchyshapes" sd="272755710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AC998E7-EDF4-AC4D-89B8-CE5FF5C7E02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29808366"/>
              </p:ext>
            </p:extLst>
          </p:nvPr>
        </p:nvGraphicFramePr>
        <p:xfrm>
          <a:off x="572493" y="2071316"/>
          <a:ext cx="6713552" cy="411917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026" name="Picture 2" descr="Uluslararası katılımlı 23. Isı Bilimi ve tekniği kongresi - Gaziantep  Haberleri">
            <a:extLst>
              <a:ext uri="{FF2B5EF4-FFF2-40B4-BE49-F238E27FC236}">
                <a16:creationId xmlns:a16="http://schemas.microsoft.com/office/drawing/2014/main" id="{8171A6CD-FF2F-6D4A-A7D9-DB0B85BAFF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64" r="21581" b="-1"/>
          <a:stretch/>
        </p:blipFill>
        <p:spPr bwMode="auto">
          <a:xfrm>
            <a:off x="7675658" y="2093976"/>
            <a:ext cx="3941064" cy="40965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500851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26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07CE018-E3FE-2B49-9BAC-615C34A997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792" y="3169024"/>
            <a:ext cx="3254188" cy="3505200"/>
          </a:xfrm>
        </p:spPr>
        <p:txBody>
          <a:bodyPr anchor="t">
            <a:normAutofit/>
          </a:bodyPr>
          <a:lstStyle/>
          <a:p>
            <a:r>
              <a:rPr lang="tr-TR" sz="4000" dirty="0"/>
              <a:t>KONFERANS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2C223EB1-FF69-4F4B-8694-578BC16C0DE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15770656"/>
              </p:ext>
            </p:extLst>
          </p:nvPr>
        </p:nvGraphicFramePr>
        <p:xfrm>
          <a:off x="3765176" y="1156447"/>
          <a:ext cx="7866529" cy="44644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180020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8C3AFD7-4CCE-484E-84C6-80FB3E3E20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90C807E-560D-4B1E-8911-1B0B4631F6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3CCC1DF5-83E7-46A1-8737-18B5AA0F14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02114E49-C077-4083-B5C1-6A6E70F4D9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4C8CD631-6E84-2842-A4AA-1363DCB3D6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1" y="1676400"/>
            <a:ext cx="4953000" cy="1216153"/>
          </a:xfrm>
        </p:spPr>
        <p:txBody>
          <a:bodyPr anchor="t">
            <a:normAutofit/>
          </a:bodyPr>
          <a:lstStyle/>
          <a:p>
            <a:r>
              <a:rPr lang="tr-TR" sz="4000"/>
              <a:t>KONFERANS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EEABD18-1307-C84F-9635-A5EB72CA169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2278743"/>
            <a:ext cx="6096001" cy="3505199"/>
          </a:xfrm>
        </p:spPr>
        <p:txBody>
          <a:bodyPr>
            <a:normAutofit/>
          </a:bodyPr>
          <a:lstStyle/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Konferansta dikkat edilecek bir diğer özellik de zamana uymaktır. Bir saati aşan konferansların dinleyici üzerinde etkisinin azaldığı bir gerçektir.</a:t>
            </a:r>
          </a:p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Konferans hazırlanırken öncelikle yapılması gereken iş, konferansın sunulacağı konuda geniş bir kaynak taramasına girişmek olacaktır.</a:t>
            </a:r>
          </a:p>
          <a:p>
            <a:r>
              <a:rPr lang="tr-TR" sz="2000" dirty="0">
                <a:solidFill>
                  <a:schemeClr val="tx1">
                    <a:alpha val="55000"/>
                  </a:schemeClr>
                </a:solidFill>
              </a:rPr>
              <a:t>Bolca verilen örnekler dinleyenlerin hayatından alınmalı, ses çok iyi kontrol edilerek yerine göre vurgu ve tonlamalar yapılmalı, mümkün olduğu kadar konuşma diline yaklaşılmalıdır.</a:t>
            </a:r>
          </a:p>
        </p:txBody>
      </p:sp>
      <p:pic>
        <p:nvPicPr>
          <p:cNvPr id="5" name="Picture 4" descr="Boş konuşma balonları">
            <a:extLst>
              <a:ext uri="{FF2B5EF4-FFF2-40B4-BE49-F238E27FC236}">
                <a16:creationId xmlns:a16="http://schemas.microsoft.com/office/drawing/2014/main" id="{5F596E64-72E5-4755-AB03-A4AD450705A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1688" r="23193" b="-1"/>
          <a:stretch/>
        </p:blipFill>
        <p:spPr>
          <a:xfrm>
            <a:off x="7387859" y="1676400"/>
            <a:ext cx="2369281" cy="3505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14369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14E1141-65DC-4F54-8399-7221AE6F83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96000" cy="6858000"/>
            <a:chOff x="7467600" y="0"/>
            <a:chExt cx="4724400" cy="6858000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D75B897-7127-4AAC-A078-70739204B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BDCFF188-DB07-46AA-A2B3-71E936EABE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215A9370-15D3-4C30-8BA1-2059A74C99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9" name="Rectangle 78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E8A0965B-98F2-9642-A7FD-35B7F79D13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1" y="1676400"/>
            <a:ext cx="3581399" cy="1216153"/>
          </a:xfrm>
        </p:spPr>
        <p:txBody>
          <a:bodyPr anchor="t">
            <a:normAutofit/>
          </a:bodyPr>
          <a:lstStyle/>
          <a:p>
            <a:r>
              <a:rPr lang="tr-TR" sz="4000"/>
              <a:t>KONFERANS</a:t>
            </a:r>
          </a:p>
        </p:txBody>
      </p:sp>
      <p:pic>
        <p:nvPicPr>
          <p:cNvPr id="3074" name="Picture 2" descr="Edebiyat Teorisi ve Anlatıbilim Semineri | Dil, ve Edebiyat Topluluğu,  Türkçe, Dil Bilgisi Konu Anlatımı – Anadilim.org">
            <a:extLst>
              <a:ext uri="{FF2B5EF4-FFF2-40B4-BE49-F238E27FC236}">
                <a16:creationId xmlns:a16="http://schemas.microsoft.com/office/drawing/2014/main" id="{51646837-5946-4748-9522-938E116A8F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952502" y="2414207"/>
            <a:ext cx="3581399" cy="26323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CB12B9E-B209-E543-A38E-54EDE8E6808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69326614"/>
              </p:ext>
            </p:extLst>
          </p:nvPr>
        </p:nvGraphicFramePr>
        <p:xfrm>
          <a:off x="4914899" y="1161143"/>
          <a:ext cx="6819901" cy="46010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74530801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14E1141-65DC-4F54-8399-7221AE6F83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96000" cy="6858000"/>
            <a:chOff x="7467600" y="0"/>
            <a:chExt cx="4724400" cy="6858000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D75B897-7127-4AAC-A078-70739204B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BDCFF188-DB07-46AA-A2B3-71E936EABE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215A9370-15D3-4C30-8BA1-2059A74C99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9" name="Rectangle 78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CA882CB9-3709-B64D-936B-805B829BF2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240" y="1111624"/>
            <a:ext cx="3581399" cy="1216153"/>
          </a:xfrm>
        </p:spPr>
        <p:txBody>
          <a:bodyPr anchor="t">
            <a:normAutofit/>
          </a:bodyPr>
          <a:lstStyle/>
          <a:p>
            <a:r>
              <a:rPr lang="tr-TR" sz="4000" dirty="0"/>
              <a:t>SEMİNER</a:t>
            </a:r>
            <a:br>
              <a:rPr lang="tr-TR" sz="4000" dirty="0"/>
            </a:br>
            <a:endParaRPr lang="tr-TR" sz="4000" dirty="0"/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90D2618D-D8AA-3341-B5E2-82C424A3127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0447859"/>
              </p:ext>
            </p:extLst>
          </p:nvPr>
        </p:nvGraphicFramePr>
        <p:xfrm>
          <a:off x="5472781" y="990600"/>
          <a:ext cx="6262019" cy="48768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050" name="Picture 2" descr="Seminer png | PNGEgg">
            <a:extLst>
              <a:ext uri="{FF2B5EF4-FFF2-40B4-BE49-F238E27FC236}">
                <a16:creationId xmlns:a16="http://schemas.microsoft.com/office/drawing/2014/main" id="{B90A3491-54EB-E748-8D4A-57B40763E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1206950" y="1821271"/>
            <a:ext cx="386312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920337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8C3AFD7-4CCE-484E-84C6-80FB3E3E20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490C807E-560D-4B1E-8911-1B0B4631F6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3CCC1DF5-83E7-46A1-8737-18B5AA0F14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02114E49-C077-4083-B5C1-6A6E70F4D9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9" name="Rectangle 78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7E301B1C-13A1-2847-AEDE-B00971413B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1401666"/>
            <a:ext cx="4953000" cy="1216153"/>
          </a:xfrm>
        </p:spPr>
        <p:txBody>
          <a:bodyPr anchor="t">
            <a:normAutofit/>
          </a:bodyPr>
          <a:lstStyle/>
          <a:p>
            <a:r>
              <a:rPr lang="tr-TR" sz="4000" dirty="0"/>
              <a:t>PANEL</a:t>
            </a:r>
          </a:p>
        </p:txBody>
      </p:sp>
      <p:pic>
        <p:nvPicPr>
          <p:cNvPr id="4098" name="Picture 2" descr="RETM LKE VE YNTEMLER Do Dr Yavuz EREN">
            <a:extLst>
              <a:ext uri="{FF2B5EF4-FFF2-40B4-BE49-F238E27FC236}">
                <a16:creationId xmlns:a16="http://schemas.microsoft.com/office/drawing/2014/main" id="{4B8D453F-7472-B146-BA92-6640BAC74BD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855"/>
          <a:stretch/>
        </p:blipFill>
        <p:spPr bwMode="auto">
          <a:xfrm>
            <a:off x="7467600" y="2090721"/>
            <a:ext cx="3581400" cy="26765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5" name="Diyagram 4">
            <a:extLst>
              <a:ext uri="{FF2B5EF4-FFF2-40B4-BE49-F238E27FC236}">
                <a16:creationId xmlns:a16="http://schemas.microsoft.com/office/drawing/2014/main" id="{1A2C3800-093F-3A4A-9561-665C795984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4109927"/>
              </p:ext>
            </p:extLst>
          </p:nvPr>
        </p:nvGraphicFramePr>
        <p:xfrm>
          <a:off x="457200" y="2090721"/>
          <a:ext cx="6884894" cy="321384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639784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8C3AFD7-4CCE-484E-84C6-80FB3E3E20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90C807E-560D-4B1E-8911-1B0B4631F6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CCC1DF5-83E7-46A1-8737-18B5AA0F14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02114E49-C077-4083-B5C1-6A6E70F4D9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A44E82D4-244A-F34D-8240-654342F271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1" y="1676400"/>
            <a:ext cx="4953000" cy="1216153"/>
          </a:xfrm>
        </p:spPr>
        <p:txBody>
          <a:bodyPr anchor="t">
            <a:normAutofit/>
          </a:bodyPr>
          <a:lstStyle/>
          <a:p>
            <a:r>
              <a:rPr lang="tr-TR" sz="4000"/>
              <a:t>PANEL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399DD787-8C34-6145-82F9-1D1831A2EB5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15083771"/>
              </p:ext>
            </p:extLst>
          </p:nvPr>
        </p:nvGraphicFramePr>
        <p:xfrm>
          <a:off x="685801" y="2322286"/>
          <a:ext cx="10025742" cy="285931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97491858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5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969D3C11-853D-2B46-B631-5A722F3BF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tr-TR" sz="4000" dirty="0"/>
              <a:t>PANEL</a:t>
            </a:r>
          </a:p>
        </p:txBody>
      </p:sp>
      <p:graphicFrame>
        <p:nvGraphicFramePr>
          <p:cNvPr id="7" name="Diyagram 6">
            <a:extLst>
              <a:ext uri="{FF2B5EF4-FFF2-40B4-BE49-F238E27FC236}">
                <a16:creationId xmlns:a16="http://schemas.microsoft.com/office/drawing/2014/main" id="{7AB3AC35-9976-154C-8527-D2EE9467E1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3602870"/>
              </p:ext>
            </p:extLst>
          </p:nvPr>
        </p:nvGraphicFramePr>
        <p:xfrm>
          <a:off x="1143000" y="2516981"/>
          <a:ext cx="9906000" cy="295597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66058594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357E2ACD-5817-EC46-890F-7DE74F1E04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tr-TR" sz="4000"/>
              <a:t>SEMPOZYUM</a:t>
            </a:r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CC2C7B44-0E26-4DC6-9203-24C0B263BD0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77977169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6875578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CDC3F4ED-AA76-144A-9D10-C111F14486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tr-TR" sz="4000"/>
              <a:t>SEMPOZYUM</a:t>
            </a:r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AE8D4995-A525-42D7-B4B3-7D6EC2EA89A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75682681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313558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5314994-6337-4875-8CF5-652CAFE834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42672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A2D4D6-D501-439A-9FC6-397879C465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CD20BAA-1998-4EBB-AD61-13A92072EC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449A6C7-D15F-4AA5-BFA5-71A404B4701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4267200"/>
          </a:xfrm>
          <a:custGeom>
            <a:avLst/>
            <a:gdLst>
              <a:gd name="connsiteX0" fmla="*/ 2537169 w 12192000"/>
              <a:gd name="connsiteY0" fmla="*/ 4125568 h 4267200"/>
              <a:gd name="connsiteX1" fmla="*/ 3246267 w 12192000"/>
              <a:gd name="connsiteY1" fmla="*/ 4262961 h 4267200"/>
              <a:gd name="connsiteX2" fmla="*/ 3253970 w 12192000"/>
              <a:gd name="connsiteY2" fmla="*/ 4267200 h 4267200"/>
              <a:gd name="connsiteX3" fmla="*/ 3071791 w 12192000"/>
              <a:gd name="connsiteY3" fmla="*/ 4267200 h 4267200"/>
              <a:gd name="connsiteX4" fmla="*/ 2975095 w 12192000"/>
              <a:gd name="connsiteY4" fmla="*/ 4243356 h 4267200"/>
              <a:gd name="connsiteX5" fmla="*/ 2626982 w 12192000"/>
              <a:gd name="connsiteY5" fmla="*/ 4206450 h 4267200"/>
              <a:gd name="connsiteX6" fmla="*/ 2490617 w 12192000"/>
              <a:gd name="connsiteY6" fmla="*/ 4206951 h 4267200"/>
              <a:gd name="connsiteX7" fmla="*/ 2819869 w 12192000"/>
              <a:gd name="connsiteY7" fmla="*/ 4252936 h 4267200"/>
              <a:gd name="connsiteX8" fmla="*/ 2900997 w 12192000"/>
              <a:gd name="connsiteY8" fmla="*/ 4267200 h 4267200"/>
              <a:gd name="connsiteX9" fmla="*/ 2705858 w 12192000"/>
              <a:gd name="connsiteY9" fmla="*/ 4267200 h 4267200"/>
              <a:gd name="connsiteX10" fmla="*/ 2561467 w 12192000"/>
              <a:gd name="connsiteY10" fmla="*/ 4246270 h 4267200"/>
              <a:gd name="connsiteX11" fmla="*/ 2305292 w 12192000"/>
              <a:gd name="connsiteY11" fmla="*/ 4219492 h 4267200"/>
              <a:gd name="connsiteX12" fmla="*/ 2409349 w 12192000"/>
              <a:gd name="connsiteY12" fmla="*/ 4267200 h 4267200"/>
              <a:gd name="connsiteX13" fmla="*/ 2266705 w 12192000"/>
              <a:gd name="connsiteY13" fmla="*/ 4267200 h 4267200"/>
              <a:gd name="connsiteX14" fmla="*/ 2183576 w 12192000"/>
              <a:gd name="connsiteY14" fmla="*/ 4227150 h 4267200"/>
              <a:gd name="connsiteX15" fmla="*/ 2151029 w 12192000"/>
              <a:gd name="connsiteY15" fmla="*/ 4146947 h 4267200"/>
              <a:gd name="connsiteX16" fmla="*/ 2537169 w 12192000"/>
              <a:gd name="connsiteY16" fmla="*/ 4125568 h 4267200"/>
              <a:gd name="connsiteX17" fmla="*/ 9258094 w 12192000"/>
              <a:gd name="connsiteY17" fmla="*/ 3958602 h 4267200"/>
              <a:gd name="connsiteX18" fmla="*/ 8526712 w 12192000"/>
              <a:gd name="connsiteY18" fmla="*/ 4119804 h 4267200"/>
              <a:gd name="connsiteX19" fmla="*/ 9258094 w 12192000"/>
              <a:gd name="connsiteY19" fmla="*/ 3958602 h 4267200"/>
              <a:gd name="connsiteX20" fmla="*/ 9168987 w 12192000"/>
              <a:gd name="connsiteY20" fmla="*/ 3919232 h 4267200"/>
              <a:gd name="connsiteX21" fmla="*/ 8603910 w 12192000"/>
              <a:gd name="connsiteY21" fmla="*/ 4068895 h 4267200"/>
              <a:gd name="connsiteX22" fmla="*/ 9252382 w 12192000"/>
              <a:gd name="connsiteY22" fmla="*/ 3927759 h 4267200"/>
              <a:gd name="connsiteX23" fmla="*/ 9168987 w 12192000"/>
              <a:gd name="connsiteY23" fmla="*/ 3919232 h 4267200"/>
              <a:gd name="connsiteX24" fmla="*/ 1635889 w 12192000"/>
              <a:gd name="connsiteY24" fmla="*/ 3709494 h 4267200"/>
              <a:gd name="connsiteX25" fmla="*/ 1634800 w 12192000"/>
              <a:gd name="connsiteY25" fmla="*/ 3731111 h 4267200"/>
              <a:gd name="connsiteX26" fmla="*/ 1635889 w 12192000"/>
              <a:gd name="connsiteY26" fmla="*/ 3709494 h 4267200"/>
              <a:gd name="connsiteX27" fmla="*/ 3174829 w 12192000"/>
              <a:gd name="connsiteY27" fmla="*/ 3620110 h 4267200"/>
              <a:gd name="connsiteX28" fmla="*/ 3189263 w 12192000"/>
              <a:gd name="connsiteY28" fmla="*/ 3625726 h 4267200"/>
              <a:gd name="connsiteX29" fmla="*/ 3560912 w 12192000"/>
              <a:gd name="connsiteY29" fmla="*/ 4079863 h 4267200"/>
              <a:gd name="connsiteX30" fmla="*/ 3611854 w 12192000"/>
              <a:gd name="connsiteY30" fmla="*/ 4188366 h 4267200"/>
              <a:gd name="connsiteX31" fmla="*/ 3631583 w 12192000"/>
              <a:gd name="connsiteY31" fmla="*/ 4267200 h 4267200"/>
              <a:gd name="connsiteX32" fmla="*/ 3575699 w 12192000"/>
              <a:gd name="connsiteY32" fmla="*/ 4267200 h 4267200"/>
              <a:gd name="connsiteX33" fmla="*/ 3575567 w 12192000"/>
              <a:gd name="connsiteY33" fmla="*/ 4263588 h 4267200"/>
              <a:gd name="connsiteX34" fmla="*/ 3467355 w 12192000"/>
              <a:gd name="connsiteY34" fmla="*/ 3988130 h 4267200"/>
              <a:gd name="connsiteX35" fmla="*/ 3310753 w 12192000"/>
              <a:gd name="connsiteY35" fmla="*/ 3787140 h 4267200"/>
              <a:gd name="connsiteX36" fmla="*/ 3291335 w 12192000"/>
              <a:gd name="connsiteY36" fmla="*/ 3767420 h 4267200"/>
              <a:gd name="connsiteX37" fmla="*/ 3390805 w 12192000"/>
              <a:gd name="connsiteY37" fmla="*/ 3937163 h 4267200"/>
              <a:gd name="connsiteX38" fmla="*/ 3545740 w 12192000"/>
              <a:gd name="connsiteY38" fmla="*/ 4251102 h 4267200"/>
              <a:gd name="connsiteX39" fmla="*/ 3550709 w 12192000"/>
              <a:gd name="connsiteY39" fmla="*/ 4267200 h 4267200"/>
              <a:gd name="connsiteX40" fmla="*/ 3513586 w 12192000"/>
              <a:gd name="connsiteY40" fmla="*/ 4267200 h 4267200"/>
              <a:gd name="connsiteX41" fmla="*/ 3470728 w 12192000"/>
              <a:gd name="connsiteY41" fmla="*/ 4152456 h 4267200"/>
              <a:gd name="connsiteX42" fmla="*/ 3364433 w 12192000"/>
              <a:gd name="connsiteY42" fmla="*/ 3953121 h 4267200"/>
              <a:gd name="connsiteX43" fmla="*/ 3316479 w 12192000"/>
              <a:gd name="connsiteY43" fmla="*/ 3872136 h 4267200"/>
              <a:gd name="connsiteX44" fmla="*/ 3504482 w 12192000"/>
              <a:gd name="connsiteY44" fmla="*/ 4267200 h 4267200"/>
              <a:gd name="connsiteX45" fmla="*/ 3467547 w 12192000"/>
              <a:gd name="connsiteY45" fmla="*/ 4267200 h 4267200"/>
              <a:gd name="connsiteX46" fmla="*/ 3177952 w 12192000"/>
              <a:gd name="connsiteY46" fmla="*/ 3657386 h 4267200"/>
              <a:gd name="connsiteX47" fmla="*/ 3174829 w 12192000"/>
              <a:gd name="connsiteY47" fmla="*/ 3620110 h 4267200"/>
              <a:gd name="connsiteX48" fmla="*/ 11279315 w 12192000"/>
              <a:gd name="connsiteY48" fmla="*/ 3618448 h 4267200"/>
              <a:gd name="connsiteX49" fmla="*/ 11317765 w 12192000"/>
              <a:gd name="connsiteY49" fmla="*/ 3638405 h 4267200"/>
              <a:gd name="connsiteX50" fmla="*/ 11304886 w 12192000"/>
              <a:gd name="connsiteY50" fmla="*/ 4200582 h 4267200"/>
              <a:gd name="connsiteX51" fmla="*/ 11298904 w 12192000"/>
              <a:gd name="connsiteY51" fmla="*/ 4267200 h 4267200"/>
              <a:gd name="connsiteX52" fmla="*/ 11213088 w 12192000"/>
              <a:gd name="connsiteY52" fmla="*/ 4267200 h 4267200"/>
              <a:gd name="connsiteX53" fmla="*/ 11219157 w 12192000"/>
              <a:gd name="connsiteY53" fmla="*/ 4210725 h 4267200"/>
              <a:gd name="connsiteX54" fmla="*/ 11225213 w 12192000"/>
              <a:gd name="connsiteY54" fmla="*/ 3936722 h 4267200"/>
              <a:gd name="connsiteX55" fmla="*/ 11182914 w 12192000"/>
              <a:gd name="connsiteY55" fmla="*/ 4196771 h 4267200"/>
              <a:gd name="connsiteX56" fmla="*/ 11172266 w 12192000"/>
              <a:gd name="connsiteY56" fmla="*/ 4267200 h 4267200"/>
              <a:gd name="connsiteX57" fmla="*/ 11140975 w 12192000"/>
              <a:gd name="connsiteY57" fmla="*/ 4267200 h 4267200"/>
              <a:gd name="connsiteX58" fmla="*/ 11152239 w 12192000"/>
              <a:gd name="connsiteY58" fmla="*/ 4192628 h 4267200"/>
              <a:gd name="connsiteX59" fmla="*/ 11201005 w 12192000"/>
              <a:gd name="connsiteY59" fmla="*/ 3900089 h 4267200"/>
              <a:gd name="connsiteX60" fmla="*/ 11105754 w 12192000"/>
              <a:gd name="connsiteY60" fmla="*/ 4139192 h 4267200"/>
              <a:gd name="connsiteX61" fmla="*/ 11065821 w 12192000"/>
              <a:gd name="connsiteY61" fmla="*/ 4267200 h 4267200"/>
              <a:gd name="connsiteX62" fmla="*/ 10978133 w 12192000"/>
              <a:gd name="connsiteY62" fmla="*/ 4267200 h 4267200"/>
              <a:gd name="connsiteX63" fmla="*/ 11088889 w 12192000"/>
              <a:gd name="connsiteY63" fmla="*/ 3963916 h 4267200"/>
              <a:gd name="connsiteX64" fmla="*/ 11231212 w 12192000"/>
              <a:gd name="connsiteY64" fmla="*/ 3645474 h 4267200"/>
              <a:gd name="connsiteX65" fmla="*/ 11279315 w 12192000"/>
              <a:gd name="connsiteY65" fmla="*/ 3618448 h 4267200"/>
              <a:gd name="connsiteX66" fmla="*/ 10296877 w 12192000"/>
              <a:gd name="connsiteY66" fmla="*/ 3526602 h 4267200"/>
              <a:gd name="connsiteX67" fmla="*/ 10314210 w 12192000"/>
              <a:gd name="connsiteY67" fmla="*/ 3538353 h 4267200"/>
              <a:gd name="connsiteX68" fmla="*/ 10450858 w 12192000"/>
              <a:gd name="connsiteY68" fmla="*/ 3902477 h 4267200"/>
              <a:gd name="connsiteX69" fmla="*/ 10572255 w 12192000"/>
              <a:gd name="connsiteY69" fmla="*/ 4267200 h 4267200"/>
              <a:gd name="connsiteX70" fmla="*/ 10477642 w 12192000"/>
              <a:gd name="connsiteY70" fmla="*/ 4267200 h 4267200"/>
              <a:gd name="connsiteX71" fmla="*/ 10436479 w 12192000"/>
              <a:gd name="connsiteY71" fmla="*/ 4144570 h 4267200"/>
              <a:gd name="connsiteX72" fmla="*/ 10277529 w 12192000"/>
              <a:gd name="connsiteY72" fmla="*/ 3701307 h 4267200"/>
              <a:gd name="connsiteX73" fmla="*/ 10276797 w 12192000"/>
              <a:gd name="connsiteY73" fmla="*/ 3708672 h 4267200"/>
              <a:gd name="connsiteX74" fmla="*/ 10385906 w 12192000"/>
              <a:gd name="connsiteY74" fmla="*/ 4147031 h 4267200"/>
              <a:gd name="connsiteX75" fmla="*/ 10431445 w 12192000"/>
              <a:gd name="connsiteY75" fmla="*/ 4267200 h 4267200"/>
              <a:gd name="connsiteX76" fmla="*/ 10398237 w 12192000"/>
              <a:gd name="connsiteY76" fmla="*/ 4267200 h 4267200"/>
              <a:gd name="connsiteX77" fmla="*/ 10356661 w 12192000"/>
              <a:gd name="connsiteY77" fmla="*/ 4157302 h 4267200"/>
              <a:gd name="connsiteX78" fmla="*/ 10268559 w 12192000"/>
              <a:gd name="connsiteY78" fmla="*/ 3871054 h 4267200"/>
              <a:gd name="connsiteX79" fmla="*/ 10340065 w 12192000"/>
              <a:gd name="connsiteY79" fmla="*/ 4201637 h 4267200"/>
              <a:gd name="connsiteX80" fmla="*/ 10368861 w 12192000"/>
              <a:gd name="connsiteY80" fmla="*/ 4267200 h 4267200"/>
              <a:gd name="connsiteX81" fmla="*/ 10267862 w 12192000"/>
              <a:gd name="connsiteY81" fmla="*/ 4267200 h 4267200"/>
              <a:gd name="connsiteX82" fmla="*/ 10236210 w 12192000"/>
              <a:gd name="connsiteY82" fmla="*/ 4185635 h 4267200"/>
              <a:gd name="connsiteX83" fmla="*/ 10225980 w 12192000"/>
              <a:gd name="connsiteY83" fmla="*/ 3561061 h 4267200"/>
              <a:gd name="connsiteX84" fmla="*/ 10296877 w 12192000"/>
              <a:gd name="connsiteY84" fmla="*/ 3526602 h 4267200"/>
              <a:gd name="connsiteX85" fmla="*/ 3429186 w 12192000"/>
              <a:gd name="connsiteY85" fmla="*/ 3458784 h 4267200"/>
              <a:gd name="connsiteX86" fmla="*/ 3446761 w 12192000"/>
              <a:gd name="connsiteY86" fmla="*/ 3461278 h 4267200"/>
              <a:gd name="connsiteX87" fmla="*/ 4419733 w 12192000"/>
              <a:gd name="connsiteY87" fmla="*/ 3963555 h 4267200"/>
              <a:gd name="connsiteX88" fmla="*/ 4659448 w 12192000"/>
              <a:gd name="connsiteY88" fmla="*/ 4172746 h 4267200"/>
              <a:gd name="connsiteX89" fmla="*/ 4719140 w 12192000"/>
              <a:gd name="connsiteY89" fmla="*/ 4267200 h 4267200"/>
              <a:gd name="connsiteX90" fmla="*/ 4641222 w 12192000"/>
              <a:gd name="connsiteY90" fmla="*/ 4267200 h 4267200"/>
              <a:gd name="connsiteX91" fmla="*/ 4599968 w 12192000"/>
              <a:gd name="connsiteY91" fmla="*/ 4207074 h 4267200"/>
              <a:gd name="connsiteX92" fmla="*/ 4136093 w 12192000"/>
              <a:gd name="connsiteY92" fmla="*/ 3858466 h 4267200"/>
              <a:gd name="connsiteX93" fmla="*/ 3670252 w 12192000"/>
              <a:gd name="connsiteY93" fmla="*/ 3622798 h 4267200"/>
              <a:gd name="connsiteX94" fmla="*/ 3817258 w 12192000"/>
              <a:gd name="connsiteY94" fmla="*/ 3723577 h 4267200"/>
              <a:gd name="connsiteX95" fmla="*/ 4000461 w 12192000"/>
              <a:gd name="connsiteY95" fmla="*/ 3855966 h 4267200"/>
              <a:gd name="connsiteX96" fmla="*/ 4088180 w 12192000"/>
              <a:gd name="connsiteY96" fmla="*/ 3929774 h 4267200"/>
              <a:gd name="connsiteX97" fmla="*/ 4184555 w 12192000"/>
              <a:gd name="connsiteY97" fmla="*/ 4010683 h 4267200"/>
              <a:gd name="connsiteX98" fmla="*/ 4399563 w 12192000"/>
              <a:gd name="connsiteY98" fmla="*/ 4158106 h 4267200"/>
              <a:gd name="connsiteX99" fmla="*/ 4546299 w 12192000"/>
              <a:gd name="connsiteY99" fmla="*/ 4254934 h 4267200"/>
              <a:gd name="connsiteX100" fmla="*/ 4561743 w 12192000"/>
              <a:gd name="connsiteY100" fmla="*/ 4267200 h 4267200"/>
              <a:gd name="connsiteX101" fmla="*/ 4509274 w 12192000"/>
              <a:gd name="connsiteY101" fmla="*/ 4267200 h 4267200"/>
              <a:gd name="connsiteX102" fmla="*/ 4383389 w 12192000"/>
              <a:gd name="connsiteY102" fmla="*/ 4184369 h 4267200"/>
              <a:gd name="connsiteX103" fmla="*/ 4165508 w 12192000"/>
              <a:gd name="connsiteY103" fmla="*/ 4035196 h 4267200"/>
              <a:gd name="connsiteX104" fmla="*/ 4068162 w 12192000"/>
              <a:gd name="connsiteY104" fmla="*/ 3953394 h 4267200"/>
              <a:gd name="connsiteX105" fmla="*/ 3981416 w 12192000"/>
              <a:gd name="connsiteY105" fmla="*/ 3880482 h 4267200"/>
              <a:gd name="connsiteX106" fmla="*/ 3800147 w 12192000"/>
              <a:gd name="connsiteY106" fmla="*/ 3749872 h 4267200"/>
              <a:gd name="connsiteX107" fmla="*/ 3655073 w 12192000"/>
              <a:gd name="connsiteY107" fmla="*/ 3650884 h 4267200"/>
              <a:gd name="connsiteX108" fmla="*/ 3989938 w 12192000"/>
              <a:gd name="connsiteY108" fmla="*/ 3991685 h 4267200"/>
              <a:gd name="connsiteX109" fmla="*/ 4393907 w 12192000"/>
              <a:gd name="connsiteY109" fmla="*/ 4261258 h 4267200"/>
              <a:gd name="connsiteX110" fmla="*/ 4408201 w 12192000"/>
              <a:gd name="connsiteY110" fmla="*/ 4267200 h 4267200"/>
              <a:gd name="connsiteX111" fmla="*/ 4250346 w 12192000"/>
              <a:gd name="connsiteY111" fmla="*/ 4267200 h 4267200"/>
              <a:gd name="connsiteX112" fmla="*/ 4245269 w 12192000"/>
              <a:gd name="connsiteY112" fmla="*/ 4265040 h 4267200"/>
              <a:gd name="connsiteX113" fmla="*/ 4036318 w 12192000"/>
              <a:gd name="connsiteY113" fmla="*/ 4147013 h 4267200"/>
              <a:gd name="connsiteX114" fmla="*/ 3432098 w 12192000"/>
              <a:gd name="connsiteY114" fmla="*/ 3537312 h 4267200"/>
              <a:gd name="connsiteX115" fmla="*/ 3429186 w 12192000"/>
              <a:gd name="connsiteY115" fmla="*/ 3458784 h 4267200"/>
              <a:gd name="connsiteX116" fmla="*/ 9334796 w 12192000"/>
              <a:gd name="connsiteY116" fmla="*/ 3456584 h 4267200"/>
              <a:gd name="connsiteX117" fmla="*/ 9651570 w 12192000"/>
              <a:gd name="connsiteY117" fmla="*/ 3826505 h 4267200"/>
              <a:gd name="connsiteX118" fmla="*/ 9334796 w 12192000"/>
              <a:gd name="connsiteY118" fmla="*/ 3456584 h 4267200"/>
              <a:gd name="connsiteX119" fmla="*/ 4440129 w 12192000"/>
              <a:gd name="connsiteY119" fmla="*/ 3448571 h 4267200"/>
              <a:gd name="connsiteX120" fmla="*/ 4856525 w 12192000"/>
              <a:gd name="connsiteY120" fmla="*/ 3915351 h 4267200"/>
              <a:gd name="connsiteX121" fmla="*/ 5059055 w 12192000"/>
              <a:gd name="connsiteY121" fmla="*/ 4108918 h 4267200"/>
              <a:gd name="connsiteX122" fmla="*/ 5290070 w 12192000"/>
              <a:gd name="connsiteY122" fmla="*/ 4263619 h 4267200"/>
              <a:gd name="connsiteX123" fmla="*/ 4834991 w 12192000"/>
              <a:gd name="connsiteY123" fmla="*/ 3830985 h 4267200"/>
              <a:gd name="connsiteX124" fmla="*/ 4440129 w 12192000"/>
              <a:gd name="connsiteY124" fmla="*/ 3448571 h 4267200"/>
              <a:gd name="connsiteX125" fmla="*/ 5425834 w 12192000"/>
              <a:gd name="connsiteY125" fmla="*/ 3162785 h 4267200"/>
              <a:gd name="connsiteX126" fmla="*/ 5401644 w 12192000"/>
              <a:gd name="connsiteY126" fmla="*/ 3617847 h 4267200"/>
              <a:gd name="connsiteX127" fmla="*/ 5467256 w 12192000"/>
              <a:gd name="connsiteY127" fmla="*/ 4175494 h 4267200"/>
              <a:gd name="connsiteX128" fmla="*/ 5448069 w 12192000"/>
              <a:gd name="connsiteY128" fmla="*/ 3567554 h 4267200"/>
              <a:gd name="connsiteX129" fmla="*/ 1318687 w 12192000"/>
              <a:gd name="connsiteY129" fmla="*/ 3113840 h 4267200"/>
              <a:gd name="connsiteX130" fmla="*/ 1066793 w 12192000"/>
              <a:gd name="connsiteY130" fmla="*/ 3212171 h 4267200"/>
              <a:gd name="connsiteX131" fmla="*/ 993319 w 12192000"/>
              <a:gd name="connsiteY131" fmla="*/ 3247648 h 4267200"/>
              <a:gd name="connsiteX132" fmla="*/ 853081 w 12192000"/>
              <a:gd name="connsiteY132" fmla="*/ 3312410 h 4267200"/>
              <a:gd name="connsiteX133" fmla="*/ 805957 w 12192000"/>
              <a:gd name="connsiteY133" fmla="*/ 3330443 h 4267200"/>
              <a:gd name="connsiteX134" fmla="*/ 1318687 w 12192000"/>
              <a:gd name="connsiteY134" fmla="*/ 3113840 h 4267200"/>
              <a:gd name="connsiteX135" fmla="*/ 5453702 w 12192000"/>
              <a:gd name="connsiteY135" fmla="*/ 3090882 h 4267200"/>
              <a:gd name="connsiteX136" fmla="*/ 5480135 w 12192000"/>
              <a:gd name="connsiteY136" fmla="*/ 3565802 h 4267200"/>
              <a:gd name="connsiteX137" fmla="*/ 5499023 w 12192000"/>
              <a:gd name="connsiteY137" fmla="*/ 4166310 h 4267200"/>
              <a:gd name="connsiteX138" fmla="*/ 5547022 w 12192000"/>
              <a:gd name="connsiteY138" fmla="*/ 3607838 h 4267200"/>
              <a:gd name="connsiteX139" fmla="*/ 5515964 w 12192000"/>
              <a:gd name="connsiteY139" fmla="*/ 3378541 h 4267200"/>
              <a:gd name="connsiteX140" fmla="*/ 5453702 w 12192000"/>
              <a:gd name="connsiteY140" fmla="*/ 3090882 h 4267200"/>
              <a:gd name="connsiteX141" fmla="*/ 9790480 w 12192000"/>
              <a:gd name="connsiteY141" fmla="*/ 3078533 h 4267200"/>
              <a:gd name="connsiteX142" fmla="*/ 9763295 w 12192000"/>
              <a:gd name="connsiteY142" fmla="*/ 3245370 h 4267200"/>
              <a:gd name="connsiteX143" fmla="*/ 9736458 w 12192000"/>
              <a:gd name="connsiteY143" fmla="*/ 3758413 h 4267200"/>
              <a:gd name="connsiteX144" fmla="*/ 9763499 w 12192000"/>
              <a:gd name="connsiteY144" fmla="*/ 3528057 h 4267200"/>
              <a:gd name="connsiteX145" fmla="*/ 9793906 w 12192000"/>
              <a:gd name="connsiteY145" fmla="*/ 3231157 h 4267200"/>
              <a:gd name="connsiteX146" fmla="*/ 9791874 w 12192000"/>
              <a:gd name="connsiteY146" fmla="*/ 3142788 h 4267200"/>
              <a:gd name="connsiteX147" fmla="*/ 9790480 w 12192000"/>
              <a:gd name="connsiteY147" fmla="*/ 3078533 h 4267200"/>
              <a:gd name="connsiteX148" fmla="*/ 1238695 w 12192000"/>
              <a:gd name="connsiteY148" fmla="*/ 3076820 h 4267200"/>
              <a:gd name="connsiteX149" fmla="*/ 716371 w 12192000"/>
              <a:gd name="connsiteY149" fmla="*/ 3293249 h 4267200"/>
              <a:gd name="connsiteX150" fmla="*/ 579522 w 12192000"/>
              <a:gd name="connsiteY150" fmla="*/ 3371759 h 4267200"/>
              <a:gd name="connsiteX151" fmla="*/ 600288 w 12192000"/>
              <a:gd name="connsiteY151" fmla="*/ 3365555 h 4267200"/>
              <a:gd name="connsiteX152" fmla="*/ 840692 w 12192000"/>
              <a:gd name="connsiteY152" fmla="*/ 3284921 h 4267200"/>
              <a:gd name="connsiteX153" fmla="*/ 979248 w 12192000"/>
              <a:gd name="connsiteY153" fmla="*/ 3221003 h 4267200"/>
              <a:gd name="connsiteX154" fmla="*/ 1053282 w 12192000"/>
              <a:gd name="connsiteY154" fmla="*/ 3185247 h 4267200"/>
              <a:gd name="connsiteX155" fmla="*/ 1320603 w 12192000"/>
              <a:gd name="connsiteY155" fmla="*/ 3081281 h 4267200"/>
              <a:gd name="connsiteX156" fmla="*/ 1238695 w 12192000"/>
              <a:gd name="connsiteY156" fmla="*/ 3076820 h 4267200"/>
              <a:gd name="connsiteX157" fmla="*/ 5425627 w 12192000"/>
              <a:gd name="connsiteY157" fmla="*/ 2954192 h 4267200"/>
              <a:gd name="connsiteX158" fmla="*/ 5470770 w 12192000"/>
              <a:gd name="connsiteY158" fmla="*/ 3005435 h 4267200"/>
              <a:gd name="connsiteX159" fmla="*/ 5567647 w 12192000"/>
              <a:gd name="connsiteY159" fmla="*/ 4190286 h 4267200"/>
              <a:gd name="connsiteX160" fmla="*/ 5545854 w 12192000"/>
              <a:gd name="connsiteY160" fmla="*/ 4267200 h 4267200"/>
              <a:gd name="connsiteX161" fmla="*/ 5391871 w 12192000"/>
              <a:gd name="connsiteY161" fmla="*/ 4267200 h 4267200"/>
              <a:gd name="connsiteX162" fmla="*/ 5318171 w 12192000"/>
              <a:gd name="connsiteY162" fmla="*/ 4175818 h 4267200"/>
              <a:gd name="connsiteX163" fmla="*/ 4943646 w 12192000"/>
              <a:gd name="connsiteY163" fmla="*/ 3822916 h 4267200"/>
              <a:gd name="connsiteX164" fmla="*/ 4594837 w 12192000"/>
              <a:gd name="connsiteY164" fmla="*/ 3532274 h 4267200"/>
              <a:gd name="connsiteX165" fmla="*/ 4441737 w 12192000"/>
              <a:gd name="connsiteY165" fmla="*/ 3399734 h 4267200"/>
              <a:gd name="connsiteX166" fmla="*/ 4431236 w 12192000"/>
              <a:gd name="connsiteY166" fmla="*/ 3400954 h 4267200"/>
              <a:gd name="connsiteX167" fmla="*/ 4557150 w 12192000"/>
              <a:gd name="connsiteY167" fmla="*/ 3510023 h 4267200"/>
              <a:gd name="connsiteX168" fmla="*/ 4856936 w 12192000"/>
              <a:gd name="connsiteY168" fmla="*/ 3809146 h 4267200"/>
              <a:gd name="connsiteX169" fmla="*/ 5111996 w 12192000"/>
              <a:gd name="connsiteY169" fmla="*/ 4065759 h 4267200"/>
              <a:gd name="connsiteX170" fmla="*/ 5246890 w 12192000"/>
              <a:gd name="connsiteY170" fmla="*/ 4187633 h 4267200"/>
              <a:gd name="connsiteX171" fmla="*/ 5347266 w 12192000"/>
              <a:gd name="connsiteY171" fmla="*/ 4267200 h 4267200"/>
              <a:gd name="connsiteX172" fmla="*/ 5164092 w 12192000"/>
              <a:gd name="connsiteY172" fmla="*/ 4267200 h 4267200"/>
              <a:gd name="connsiteX173" fmla="*/ 5108945 w 12192000"/>
              <a:gd name="connsiteY173" fmla="*/ 4232176 h 4267200"/>
              <a:gd name="connsiteX174" fmla="*/ 4294126 w 12192000"/>
              <a:gd name="connsiteY174" fmla="*/ 3303048 h 4267200"/>
              <a:gd name="connsiteX175" fmla="*/ 4305321 w 12192000"/>
              <a:gd name="connsiteY175" fmla="*/ 3256953 h 4267200"/>
              <a:gd name="connsiteX176" fmla="*/ 4949299 w 12192000"/>
              <a:gd name="connsiteY176" fmla="*/ 3766336 h 4267200"/>
              <a:gd name="connsiteX177" fmla="*/ 5291452 w 12192000"/>
              <a:gd name="connsiteY177" fmla="*/ 4076801 h 4267200"/>
              <a:gd name="connsiteX178" fmla="*/ 5434998 w 12192000"/>
              <a:gd name="connsiteY178" fmla="*/ 4254100 h 4267200"/>
              <a:gd name="connsiteX179" fmla="*/ 5351015 w 12192000"/>
              <a:gd name="connsiteY179" fmla="*/ 3760989 h 4267200"/>
              <a:gd name="connsiteX180" fmla="*/ 5413780 w 12192000"/>
              <a:gd name="connsiteY180" fmla="*/ 2966265 h 4267200"/>
              <a:gd name="connsiteX181" fmla="*/ 5425627 w 12192000"/>
              <a:gd name="connsiteY181" fmla="*/ 2954192 h 4267200"/>
              <a:gd name="connsiteX182" fmla="*/ 8380397 w 12192000"/>
              <a:gd name="connsiteY182" fmla="*/ 2896659 h 4267200"/>
              <a:gd name="connsiteX183" fmla="*/ 8634801 w 12192000"/>
              <a:gd name="connsiteY183" fmla="*/ 3304169 h 4267200"/>
              <a:gd name="connsiteX184" fmla="*/ 8971448 w 12192000"/>
              <a:gd name="connsiteY184" fmla="*/ 3675946 h 4267200"/>
              <a:gd name="connsiteX185" fmla="*/ 8820691 w 12192000"/>
              <a:gd name="connsiteY185" fmla="*/ 3486482 h 4267200"/>
              <a:gd name="connsiteX186" fmla="*/ 8807612 w 12192000"/>
              <a:gd name="connsiteY186" fmla="*/ 3467256 h 4267200"/>
              <a:gd name="connsiteX187" fmla="*/ 8556796 w 12192000"/>
              <a:gd name="connsiteY187" fmla="*/ 3116474 h 4267200"/>
              <a:gd name="connsiteX188" fmla="*/ 8427018 w 12192000"/>
              <a:gd name="connsiteY188" fmla="*/ 2948853 h 4267200"/>
              <a:gd name="connsiteX189" fmla="*/ 8380397 w 12192000"/>
              <a:gd name="connsiteY189" fmla="*/ 2896659 h 4267200"/>
              <a:gd name="connsiteX190" fmla="*/ 9831020 w 12192000"/>
              <a:gd name="connsiteY190" fmla="*/ 2871730 h 4267200"/>
              <a:gd name="connsiteX191" fmla="*/ 9827707 w 12192000"/>
              <a:gd name="connsiteY191" fmla="*/ 2915231 h 4267200"/>
              <a:gd name="connsiteX192" fmla="*/ 9820699 w 12192000"/>
              <a:gd name="connsiteY192" fmla="*/ 3051540 h 4267200"/>
              <a:gd name="connsiteX193" fmla="*/ 9822525 w 12192000"/>
              <a:gd name="connsiteY193" fmla="*/ 3140814 h 4267200"/>
              <a:gd name="connsiteX194" fmla="*/ 9824704 w 12192000"/>
              <a:gd name="connsiteY194" fmla="*/ 3230628 h 4267200"/>
              <a:gd name="connsiteX195" fmla="*/ 9793821 w 12192000"/>
              <a:gd name="connsiteY195" fmla="*/ 3531652 h 4267200"/>
              <a:gd name="connsiteX196" fmla="*/ 9767436 w 12192000"/>
              <a:gd name="connsiteY196" fmla="*/ 3750864 h 4267200"/>
              <a:gd name="connsiteX197" fmla="*/ 9814477 w 12192000"/>
              <a:gd name="connsiteY197" fmla="*/ 3662531 h 4267200"/>
              <a:gd name="connsiteX198" fmla="*/ 9831020 w 12192000"/>
              <a:gd name="connsiteY198" fmla="*/ 2871730 h 4267200"/>
              <a:gd name="connsiteX199" fmla="*/ 8380521 w 12192000"/>
              <a:gd name="connsiteY199" fmla="*/ 2850596 h 4267200"/>
              <a:gd name="connsiteX200" fmla="*/ 8451446 w 12192000"/>
              <a:gd name="connsiteY200" fmla="*/ 2928627 h 4267200"/>
              <a:gd name="connsiteX201" fmla="*/ 8582269 w 12192000"/>
              <a:gd name="connsiteY201" fmla="*/ 3097880 h 4267200"/>
              <a:gd name="connsiteX202" fmla="*/ 8833783 w 12192000"/>
              <a:gd name="connsiteY202" fmla="*/ 3449753 h 4267200"/>
              <a:gd name="connsiteX203" fmla="*/ 8846863 w 12192000"/>
              <a:gd name="connsiteY203" fmla="*/ 3468981 h 4267200"/>
              <a:gd name="connsiteX204" fmla="*/ 8960046 w 12192000"/>
              <a:gd name="connsiteY204" fmla="*/ 3620389 h 4267200"/>
              <a:gd name="connsiteX205" fmla="*/ 8380521 w 12192000"/>
              <a:gd name="connsiteY205" fmla="*/ 2850596 h 4267200"/>
              <a:gd name="connsiteX206" fmla="*/ 9854151 w 12192000"/>
              <a:gd name="connsiteY206" fmla="*/ 2642862 h 4267200"/>
              <a:gd name="connsiteX207" fmla="*/ 9871341 w 12192000"/>
              <a:gd name="connsiteY207" fmla="*/ 2659697 h 4267200"/>
              <a:gd name="connsiteX208" fmla="*/ 9966678 w 12192000"/>
              <a:gd name="connsiteY208" fmla="*/ 3423399 h 4267200"/>
              <a:gd name="connsiteX209" fmla="*/ 9880832 w 12192000"/>
              <a:gd name="connsiteY209" fmla="*/ 3700562 h 4267200"/>
              <a:gd name="connsiteX210" fmla="*/ 9896024 w 12192000"/>
              <a:gd name="connsiteY210" fmla="*/ 4178295 h 4267200"/>
              <a:gd name="connsiteX211" fmla="*/ 10028060 w 12192000"/>
              <a:gd name="connsiteY211" fmla="*/ 4267200 h 4267200"/>
              <a:gd name="connsiteX212" fmla="*/ 9651813 w 12192000"/>
              <a:gd name="connsiteY212" fmla="*/ 4267200 h 4267200"/>
              <a:gd name="connsiteX213" fmla="*/ 9814527 w 12192000"/>
              <a:gd name="connsiteY213" fmla="*/ 4248048 h 4267200"/>
              <a:gd name="connsiteX214" fmla="*/ 9615182 w 12192000"/>
              <a:gd name="connsiteY214" fmla="*/ 4220499 h 4267200"/>
              <a:gd name="connsiteX215" fmla="*/ 9465210 w 12192000"/>
              <a:gd name="connsiteY215" fmla="*/ 4242240 h 4267200"/>
              <a:gd name="connsiteX216" fmla="*/ 9387108 w 12192000"/>
              <a:gd name="connsiteY216" fmla="*/ 4267200 h 4267200"/>
              <a:gd name="connsiteX217" fmla="*/ 9268441 w 12192000"/>
              <a:gd name="connsiteY217" fmla="*/ 4267200 h 4267200"/>
              <a:gd name="connsiteX218" fmla="*/ 9307676 w 12192000"/>
              <a:gd name="connsiteY218" fmla="*/ 4251276 h 4267200"/>
              <a:gd name="connsiteX219" fmla="*/ 9761570 w 12192000"/>
              <a:gd name="connsiteY219" fmla="*/ 4182283 h 4267200"/>
              <a:gd name="connsiteX220" fmla="*/ 9368237 w 12192000"/>
              <a:gd name="connsiteY220" fmla="*/ 3949470 h 4267200"/>
              <a:gd name="connsiteX221" fmla="*/ 9354614 w 12192000"/>
              <a:gd name="connsiteY221" fmla="*/ 3951288 h 4267200"/>
              <a:gd name="connsiteX222" fmla="*/ 8364351 w 12192000"/>
              <a:gd name="connsiteY222" fmla="*/ 4159267 h 4267200"/>
              <a:gd name="connsiteX223" fmla="*/ 8386567 w 12192000"/>
              <a:gd name="connsiteY223" fmla="*/ 4119760 h 4267200"/>
              <a:gd name="connsiteX224" fmla="*/ 9231713 w 12192000"/>
              <a:gd name="connsiteY224" fmla="*/ 3873539 h 4267200"/>
              <a:gd name="connsiteX225" fmla="*/ 9023301 w 12192000"/>
              <a:gd name="connsiteY225" fmla="*/ 3763109 h 4267200"/>
              <a:gd name="connsiteX226" fmla="*/ 9010556 w 12192000"/>
              <a:gd name="connsiteY226" fmla="*/ 3758998 h 4267200"/>
              <a:gd name="connsiteX227" fmla="*/ 8604324 w 12192000"/>
              <a:gd name="connsiteY227" fmla="*/ 3417171 h 4267200"/>
              <a:gd name="connsiteX228" fmla="*/ 8218577 w 12192000"/>
              <a:gd name="connsiteY228" fmla="*/ 2770227 h 4267200"/>
              <a:gd name="connsiteX229" fmla="*/ 8222774 w 12192000"/>
              <a:gd name="connsiteY229" fmla="*/ 2749954 h 4267200"/>
              <a:gd name="connsiteX230" fmla="*/ 8297623 w 12192000"/>
              <a:gd name="connsiteY230" fmla="*/ 2731935 h 4267200"/>
              <a:gd name="connsiteX231" fmla="*/ 9090618 w 12192000"/>
              <a:gd name="connsiteY231" fmla="*/ 3716225 h 4267200"/>
              <a:gd name="connsiteX232" fmla="*/ 9762441 w 12192000"/>
              <a:gd name="connsiteY232" fmla="*/ 4093587 h 4267200"/>
              <a:gd name="connsiteX233" fmla="*/ 9717826 w 12192000"/>
              <a:gd name="connsiteY233" fmla="*/ 3916719 h 4267200"/>
              <a:gd name="connsiteX234" fmla="*/ 9713123 w 12192000"/>
              <a:gd name="connsiteY234" fmla="*/ 3916663 h 4267200"/>
              <a:gd name="connsiteX235" fmla="*/ 9175594 w 12192000"/>
              <a:gd name="connsiteY235" fmla="*/ 3326950 h 4267200"/>
              <a:gd name="connsiteX236" fmla="*/ 9253941 w 12192000"/>
              <a:gd name="connsiteY236" fmla="*/ 3287566 h 4267200"/>
              <a:gd name="connsiteX237" fmla="*/ 9625671 w 12192000"/>
              <a:gd name="connsiteY237" fmla="*/ 3639960 h 4267200"/>
              <a:gd name="connsiteX238" fmla="*/ 9656881 w 12192000"/>
              <a:gd name="connsiteY238" fmla="*/ 3333361 h 4267200"/>
              <a:gd name="connsiteX239" fmla="*/ 9782066 w 12192000"/>
              <a:gd name="connsiteY239" fmla="*/ 2680771 h 4267200"/>
              <a:gd name="connsiteX240" fmla="*/ 9854151 w 12192000"/>
              <a:gd name="connsiteY240" fmla="*/ 2642862 h 4267200"/>
              <a:gd name="connsiteX241" fmla="*/ 11114299 w 12192000"/>
              <a:gd name="connsiteY241" fmla="*/ 2390555 h 4267200"/>
              <a:gd name="connsiteX242" fmla="*/ 11113373 w 12192000"/>
              <a:gd name="connsiteY242" fmla="*/ 2392739 h 4267200"/>
              <a:gd name="connsiteX243" fmla="*/ 11117197 w 12192000"/>
              <a:gd name="connsiteY243" fmla="*/ 2394358 h 4267200"/>
              <a:gd name="connsiteX244" fmla="*/ 11114299 w 12192000"/>
              <a:gd name="connsiteY244" fmla="*/ 2390555 h 4267200"/>
              <a:gd name="connsiteX245" fmla="*/ 10506276 w 12192000"/>
              <a:gd name="connsiteY245" fmla="*/ 2118977 h 4267200"/>
              <a:gd name="connsiteX246" fmla="*/ 10431542 w 12192000"/>
              <a:gd name="connsiteY246" fmla="*/ 2525128 h 4267200"/>
              <a:gd name="connsiteX247" fmla="*/ 10391375 w 12192000"/>
              <a:gd name="connsiteY247" fmla="*/ 2667145 h 4267200"/>
              <a:gd name="connsiteX248" fmla="*/ 10355047 w 12192000"/>
              <a:gd name="connsiteY248" fmla="*/ 2832031 h 4267200"/>
              <a:gd name="connsiteX249" fmla="*/ 10336080 w 12192000"/>
              <a:gd name="connsiteY249" fmla="*/ 2927011 h 4267200"/>
              <a:gd name="connsiteX250" fmla="*/ 10389394 w 12192000"/>
              <a:gd name="connsiteY250" fmla="*/ 2782834 h 4267200"/>
              <a:gd name="connsiteX251" fmla="*/ 10506276 w 12192000"/>
              <a:gd name="connsiteY251" fmla="*/ 2118977 h 4267200"/>
              <a:gd name="connsiteX252" fmla="*/ 11538179 w 12192000"/>
              <a:gd name="connsiteY252" fmla="*/ 2090376 h 4267200"/>
              <a:gd name="connsiteX253" fmla="*/ 11577479 w 12192000"/>
              <a:gd name="connsiteY253" fmla="*/ 2228695 h 4267200"/>
              <a:gd name="connsiteX254" fmla="*/ 11586754 w 12192000"/>
              <a:gd name="connsiteY254" fmla="*/ 2266098 h 4267200"/>
              <a:gd name="connsiteX255" fmla="*/ 11609011 w 12192000"/>
              <a:gd name="connsiteY255" fmla="*/ 2353427 h 4267200"/>
              <a:gd name="connsiteX256" fmla="*/ 11761579 w 12192000"/>
              <a:gd name="connsiteY256" fmla="*/ 2703223 h 4267200"/>
              <a:gd name="connsiteX257" fmla="*/ 11877711 w 12192000"/>
              <a:gd name="connsiteY257" fmla="*/ 2947465 h 4267200"/>
              <a:gd name="connsiteX258" fmla="*/ 11538179 w 12192000"/>
              <a:gd name="connsiteY258" fmla="*/ 2090376 h 4267200"/>
              <a:gd name="connsiteX259" fmla="*/ 6604735 w 12192000"/>
              <a:gd name="connsiteY259" fmla="*/ 2041381 h 4267200"/>
              <a:gd name="connsiteX260" fmla="*/ 7204487 w 12192000"/>
              <a:gd name="connsiteY260" fmla="*/ 2742112 h 4267200"/>
              <a:gd name="connsiteX261" fmla="*/ 7131592 w 12192000"/>
              <a:gd name="connsiteY261" fmla="*/ 2672096 h 4267200"/>
              <a:gd name="connsiteX262" fmla="*/ 6996344 w 12192000"/>
              <a:gd name="connsiteY262" fmla="*/ 2518310 h 4267200"/>
              <a:gd name="connsiteX263" fmla="*/ 6735495 w 12192000"/>
              <a:gd name="connsiteY263" fmla="*/ 2196890 h 4267200"/>
              <a:gd name="connsiteX264" fmla="*/ 6721901 w 12192000"/>
              <a:gd name="connsiteY264" fmla="*/ 2179274 h 4267200"/>
              <a:gd name="connsiteX265" fmla="*/ 6604735 w 12192000"/>
              <a:gd name="connsiteY265" fmla="*/ 2041381 h 4267200"/>
              <a:gd name="connsiteX266" fmla="*/ 11488421 w 12192000"/>
              <a:gd name="connsiteY266" fmla="*/ 2034549 h 4267200"/>
              <a:gd name="connsiteX267" fmla="*/ 11840356 w 12192000"/>
              <a:gd name="connsiteY267" fmla="*/ 2932293 h 4267200"/>
              <a:gd name="connsiteX268" fmla="*/ 11736331 w 12192000"/>
              <a:gd name="connsiteY268" fmla="*/ 2715710 h 4267200"/>
              <a:gd name="connsiteX269" fmla="*/ 11581560 w 12192000"/>
              <a:gd name="connsiteY269" fmla="*/ 2360474 h 4267200"/>
              <a:gd name="connsiteX270" fmla="*/ 11558442 w 12192000"/>
              <a:gd name="connsiteY270" fmla="*/ 2272139 h 4267200"/>
              <a:gd name="connsiteX271" fmla="*/ 11549169 w 12192000"/>
              <a:gd name="connsiteY271" fmla="*/ 2234734 h 4267200"/>
              <a:gd name="connsiteX272" fmla="*/ 11488421 w 12192000"/>
              <a:gd name="connsiteY272" fmla="*/ 2034549 h 4267200"/>
              <a:gd name="connsiteX273" fmla="*/ 10468916 w 12192000"/>
              <a:gd name="connsiteY273" fmla="*/ 2032338 h 4267200"/>
              <a:gd name="connsiteX274" fmla="*/ 10421480 w 12192000"/>
              <a:gd name="connsiteY274" fmla="*/ 2185446 h 4267200"/>
              <a:gd name="connsiteX275" fmla="*/ 10351264 w 12192000"/>
              <a:gd name="connsiteY275" fmla="*/ 2591574 h 4267200"/>
              <a:gd name="connsiteX276" fmla="*/ 10294485 w 12192000"/>
              <a:gd name="connsiteY276" fmla="*/ 2991809 h 4267200"/>
              <a:gd name="connsiteX277" fmla="*/ 10327850 w 12192000"/>
              <a:gd name="connsiteY277" fmla="*/ 2826310 h 4267200"/>
              <a:gd name="connsiteX278" fmla="*/ 10364099 w 12192000"/>
              <a:gd name="connsiteY278" fmla="*/ 2660098 h 4267200"/>
              <a:gd name="connsiteX279" fmla="*/ 10404725 w 12192000"/>
              <a:gd name="connsiteY279" fmla="*/ 2516991 h 4267200"/>
              <a:gd name="connsiteX280" fmla="*/ 10478071 w 12192000"/>
              <a:gd name="connsiteY280" fmla="*/ 2114122 h 4267200"/>
              <a:gd name="connsiteX281" fmla="*/ 10468916 w 12192000"/>
              <a:gd name="connsiteY281" fmla="*/ 2032338 h 4267200"/>
              <a:gd name="connsiteX282" fmla="*/ 10573132 w 12192000"/>
              <a:gd name="connsiteY282" fmla="*/ 1991479 h 4267200"/>
              <a:gd name="connsiteX283" fmla="*/ 11066880 w 12192000"/>
              <a:gd name="connsiteY283" fmla="*/ 2371770 h 4267200"/>
              <a:gd name="connsiteX284" fmla="*/ 10573132 w 12192000"/>
              <a:gd name="connsiteY284" fmla="*/ 1991479 h 4267200"/>
              <a:gd name="connsiteX285" fmla="*/ 6591670 w 12192000"/>
              <a:gd name="connsiteY285" fmla="*/ 1988277 h 4267200"/>
              <a:gd name="connsiteX286" fmla="*/ 6747349 w 12192000"/>
              <a:gd name="connsiteY286" fmla="*/ 2160069 h 4267200"/>
              <a:gd name="connsiteX287" fmla="*/ 6760943 w 12192000"/>
              <a:gd name="connsiteY287" fmla="*/ 2177686 h 4267200"/>
              <a:gd name="connsiteX288" fmla="*/ 7021065 w 12192000"/>
              <a:gd name="connsiteY288" fmla="*/ 2498102 h 4267200"/>
              <a:gd name="connsiteX289" fmla="*/ 7155223 w 12192000"/>
              <a:gd name="connsiteY289" fmla="*/ 2650386 h 4267200"/>
              <a:gd name="connsiteX290" fmla="*/ 7203167 w 12192000"/>
              <a:gd name="connsiteY290" fmla="*/ 2697288 h 4267200"/>
              <a:gd name="connsiteX291" fmla="*/ 6937703 w 12192000"/>
              <a:gd name="connsiteY291" fmla="*/ 2321981 h 4267200"/>
              <a:gd name="connsiteX292" fmla="*/ 6591670 w 12192000"/>
              <a:gd name="connsiteY292" fmla="*/ 1988277 h 4267200"/>
              <a:gd name="connsiteX293" fmla="*/ 5798671 w 12192000"/>
              <a:gd name="connsiteY293" fmla="*/ 1981601 h 4267200"/>
              <a:gd name="connsiteX294" fmla="*/ 5754709 w 12192000"/>
              <a:gd name="connsiteY294" fmla="*/ 2071454 h 4267200"/>
              <a:gd name="connsiteX295" fmla="*/ 5763044 w 12192000"/>
              <a:gd name="connsiteY295" fmla="*/ 2842206 h 4267200"/>
              <a:gd name="connsiteX296" fmla="*/ 5764974 w 12192000"/>
              <a:gd name="connsiteY296" fmla="*/ 2799609 h 4267200"/>
              <a:gd name="connsiteX297" fmla="*/ 5767665 w 12192000"/>
              <a:gd name="connsiteY297" fmla="*/ 2666409 h 4267200"/>
              <a:gd name="connsiteX298" fmla="*/ 5763055 w 12192000"/>
              <a:gd name="connsiteY298" fmla="*/ 2579705 h 4267200"/>
              <a:gd name="connsiteX299" fmla="*/ 5758079 w 12192000"/>
              <a:gd name="connsiteY299" fmla="*/ 2492508 h 4267200"/>
              <a:gd name="connsiteX300" fmla="*/ 5779325 w 12192000"/>
              <a:gd name="connsiteY300" fmla="*/ 2197069 h 4267200"/>
              <a:gd name="connsiteX301" fmla="*/ 5798671 w 12192000"/>
              <a:gd name="connsiteY301" fmla="*/ 1981601 h 4267200"/>
              <a:gd name="connsiteX302" fmla="*/ 5829202 w 12192000"/>
              <a:gd name="connsiteY302" fmla="*/ 1971679 h 4267200"/>
              <a:gd name="connsiteX303" fmla="*/ 5809558 w 12192000"/>
              <a:gd name="connsiteY303" fmla="*/ 2198043 h 4267200"/>
              <a:gd name="connsiteX304" fmla="*/ 5788653 w 12192000"/>
              <a:gd name="connsiteY304" fmla="*/ 2489430 h 4267200"/>
              <a:gd name="connsiteX305" fmla="*/ 5793439 w 12192000"/>
              <a:gd name="connsiteY305" fmla="*/ 2575235 h 4267200"/>
              <a:gd name="connsiteX306" fmla="*/ 5796837 w 12192000"/>
              <a:gd name="connsiteY306" fmla="*/ 2637633 h 4267200"/>
              <a:gd name="connsiteX307" fmla="*/ 5818614 w 12192000"/>
              <a:gd name="connsiteY307" fmla="*/ 2473055 h 4267200"/>
              <a:gd name="connsiteX308" fmla="*/ 5829202 w 12192000"/>
              <a:gd name="connsiteY308" fmla="*/ 1971679 h 4267200"/>
              <a:gd name="connsiteX309" fmla="*/ 10578769 w 12192000"/>
              <a:gd name="connsiteY309" fmla="*/ 1962963 h 4267200"/>
              <a:gd name="connsiteX310" fmla="*/ 11073823 w 12192000"/>
              <a:gd name="connsiteY310" fmla="*/ 2338658 h 4267200"/>
              <a:gd name="connsiteX311" fmla="*/ 10578769 w 12192000"/>
              <a:gd name="connsiteY311" fmla="*/ 1962963 h 4267200"/>
              <a:gd name="connsiteX312" fmla="*/ 5911389 w 12192000"/>
              <a:gd name="connsiteY312" fmla="*/ 1898371 h 4267200"/>
              <a:gd name="connsiteX313" fmla="*/ 6237627 w 12192000"/>
              <a:gd name="connsiteY313" fmla="*/ 2231921 h 4267200"/>
              <a:gd name="connsiteX314" fmla="*/ 5911389 w 12192000"/>
              <a:gd name="connsiteY314" fmla="*/ 1898371 h 4267200"/>
              <a:gd name="connsiteX315" fmla="*/ 6944437 w 12192000"/>
              <a:gd name="connsiteY315" fmla="*/ 1575402 h 4267200"/>
              <a:gd name="connsiteX316" fmla="*/ 6304730 w 12192000"/>
              <a:gd name="connsiteY316" fmla="*/ 1766654 h 4267200"/>
              <a:gd name="connsiteX317" fmla="*/ 6944437 w 12192000"/>
              <a:gd name="connsiteY317" fmla="*/ 1575402 h 4267200"/>
              <a:gd name="connsiteX318" fmla="*/ 7019523 w 12192000"/>
              <a:gd name="connsiteY318" fmla="*/ 1519450 h 4267200"/>
              <a:gd name="connsiteX319" fmla="*/ 6298091 w 12192000"/>
              <a:gd name="connsiteY319" fmla="*/ 1737122 h 4267200"/>
              <a:gd name="connsiteX320" fmla="*/ 7019523 w 12192000"/>
              <a:gd name="connsiteY320" fmla="*/ 1519450 h 4267200"/>
              <a:gd name="connsiteX321" fmla="*/ 2399523 w 12192000"/>
              <a:gd name="connsiteY321" fmla="*/ 1428234 h 4267200"/>
              <a:gd name="connsiteX322" fmla="*/ 2224982 w 12192000"/>
              <a:gd name="connsiteY322" fmla="*/ 1826201 h 4267200"/>
              <a:gd name="connsiteX323" fmla="*/ 2096099 w 12192000"/>
              <a:gd name="connsiteY323" fmla="*/ 2345900 h 4267200"/>
              <a:gd name="connsiteX324" fmla="*/ 2283317 w 12192000"/>
              <a:gd name="connsiteY324" fmla="*/ 1796925 h 4267200"/>
              <a:gd name="connsiteX325" fmla="*/ 2448558 w 12192000"/>
              <a:gd name="connsiteY325" fmla="*/ 1373435 h 4267200"/>
              <a:gd name="connsiteX326" fmla="*/ 2312521 w 12192000"/>
              <a:gd name="connsiteY326" fmla="*/ 1806140 h 4267200"/>
              <a:gd name="connsiteX327" fmla="*/ 2127533 w 12192000"/>
              <a:gd name="connsiteY327" fmla="*/ 2348380 h 4267200"/>
              <a:gd name="connsiteX328" fmla="*/ 2358080 w 12192000"/>
              <a:gd name="connsiteY328" fmla="*/ 1866134 h 4267200"/>
              <a:gd name="connsiteX329" fmla="*/ 2407436 w 12192000"/>
              <a:gd name="connsiteY329" fmla="*/ 1651070 h 4267200"/>
              <a:gd name="connsiteX330" fmla="*/ 2448558 w 12192000"/>
              <a:gd name="connsiteY330" fmla="*/ 1373435 h 4267200"/>
              <a:gd name="connsiteX331" fmla="*/ 278707 w 12192000"/>
              <a:gd name="connsiteY331" fmla="*/ 1352270 h 4267200"/>
              <a:gd name="connsiteX332" fmla="*/ 321570 w 12192000"/>
              <a:gd name="connsiteY332" fmla="*/ 1861610 h 4267200"/>
              <a:gd name="connsiteX333" fmla="*/ 294281 w 12192000"/>
              <a:gd name="connsiteY333" fmla="*/ 1440658 h 4267200"/>
              <a:gd name="connsiteX334" fmla="*/ 1423821 w 12192000"/>
              <a:gd name="connsiteY334" fmla="*/ 1351958 h 4267200"/>
              <a:gd name="connsiteX335" fmla="*/ 1638521 w 12192000"/>
              <a:gd name="connsiteY335" fmla="*/ 1908470 h 4267200"/>
              <a:gd name="connsiteX336" fmla="*/ 1754199 w 12192000"/>
              <a:gd name="connsiteY336" fmla="*/ 2149284 h 4267200"/>
              <a:gd name="connsiteX337" fmla="*/ 1908359 w 12192000"/>
              <a:gd name="connsiteY337" fmla="*/ 2364988 h 4267200"/>
              <a:gd name="connsiteX338" fmla="*/ 1647661 w 12192000"/>
              <a:gd name="connsiteY338" fmla="*/ 1825945 h 4267200"/>
              <a:gd name="connsiteX339" fmla="*/ 1423821 w 12192000"/>
              <a:gd name="connsiteY339" fmla="*/ 1351958 h 4267200"/>
              <a:gd name="connsiteX340" fmla="*/ 9518298 w 12192000"/>
              <a:gd name="connsiteY340" fmla="*/ 1338235 h 4267200"/>
              <a:gd name="connsiteX341" fmla="*/ 9838009 w 12192000"/>
              <a:gd name="connsiteY341" fmla="*/ 2272553 h 4267200"/>
              <a:gd name="connsiteX342" fmla="*/ 9805906 w 12192000"/>
              <a:gd name="connsiteY342" fmla="*/ 2159819 h 4267200"/>
              <a:gd name="connsiteX343" fmla="*/ 9801623 w 12192000"/>
              <a:gd name="connsiteY343" fmla="*/ 2142555 h 4267200"/>
              <a:gd name="connsiteX344" fmla="*/ 9628671 w 12192000"/>
              <a:gd name="connsiteY344" fmla="*/ 1617375 h 4267200"/>
              <a:gd name="connsiteX345" fmla="*/ 9598299 w 12192000"/>
              <a:gd name="connsiteY345" fmla="*/ 1544643 h 4267200"/>
              <a:gd name="connsiteX346" fmla="*/ 9518298 w 12192000"/>
              <a:gd name="connsiteY346" fmla="*/ 1338235 h 4267200"/>
              <a:gd name="connsiteX347" fmla="*/ 1431890 w 12192000"/>
              <a:gd name="connsiteY347" fmla="*/ 1306475 h 4267200"/>
              <a:gd name="connsiteX348" fmla="*/ 1507597 w 12192000"/>
              <a:gd name="connsiteY348" fmla="*/ 1446132 h 4267200"/>
              <a:gd name="connsiteX349" fmla="*/ 1674586 w 12192000"/>
              <a:gd name="connsiteY349" fmla="*/ 1813832 h 4267200"/>
              <a:gd name="connsiteX350" fmla="*/ 1815950 w 12192000"/>
              <a:gd name="connsiteY350" fmla="*/ 2128564 h 4267200"/>
              <a:gd name="connsiteX351" fmla="*/ 1984242 w 12192000"/>
              <a:gd name="connsiteY351" fmla="*/ 2430829 h 4267200"/>
              <a:gd name="connsiteX352" fmla="*/ 2014023 w 12192000"/>
              <a:gd name="connsiteY352" fmla="*/ 2450995 h 4267200"/>
              <a:gd name="connsiteX353" fmla="*/ 1747337 w 12192000"/>
              <a:gd name="connsiteY353" fmla="*/ 1855264 h 4267200"/>
              <a:gd name="connsiteX354" fmla="*/ 1533749 w 12192000"/>
              <a:gd name="connsiteY354" fmla="*/ 1478656 h 4267200"/>
              <a:gd name="connsiteX355" fmla="*/ 1431890 w 12192000"/>
              <a:gd name="connsiteY355" fmla="*/ 1306475 h 4267200"/>
              <a:gd name="connsiteX356" fmla="*/ 5052692 w 12192000"/>
              <a:gd name="connsiteY356" fmla="*/ 1292994 h 4267200"/>
              <a:gd name="connsiteX357" fmla="*/ 5200661 w 12192000"/>
              <a:gd name="connsiteY357" fmla="*/ 1635186 h 4267200"/>
              <a:gd name="connsiteX358" fmla="*/ 5297138 w 12192000"/>
              <a:gd name="connsiteY358" fmla="*/ 1906351 h 4267200"/>
              <a:gd name="connsiteX359" fmla="*/ 5052692 w 12192000"/>
              <a:gd name="connsiteY359" fmla="*/ 1292994 h 4267200"/>
              <a:gd name="connsiteX360" fmla="*/ 9528078 w 12192000"/>
              <a:gd name="connsiteY360" fmla="*/ 1278636 h 4267200"/>
              <a:gd name="connsiteX361" fmla="*/ 9623946 w 12192000"/>
              <a:gd name="connsiteY361" fmla="*/ 1534260 h 4267200"/>
              <a:gd name="connsiteX362" fmla="*/ 9654858 w 12192000"/>
              <a:gd name="connsiteY362" fmla="*/ 1607218 h 4267200"/>
              <a:gd name="connsiteX363" fmla="*/ 9826304 w 12192000"/>
              <a:gd name="connsiteY363" fmla="*/ 2125320 h 4267200"/>
              <a:gd name="connsiteX364" fmla="*/ 9701198 w 12192000"/>
              <a:gd name="connsiteY364" fmla="*/ 1646797 h 4267200"/>
              <a:gd name="connsiteX365" fmla="*/ 9528078 w 12192000"/>
              <a:gd name="connsiteY365" fmla="*/ 1278636 h 4267200"/>
              <a:gd name="connsiteX366" fmla="*/ 5009948 w 12192000"/>
              <a:gd name="connsiteY366" fmla="*/ 1273619 h 4267200"/>
              <a:gd name="connsiteX367" fmla="*/ 5121777 w 12192000"/>
              <a:gd name="connsiteY367" fmla="*/ 1654213 h 4267200"/>
              <a:gd name="connsiteX368" fmla="*/ 5293545 w 12192000"/>
              <a:gd name="connsiteY368" fmla="*/ 2072247 h 4267200"/>
              <a:gd name="connsiteX369" fmla="*/ 5294042 w 12192000"/>
              <a:gd name="connsiteY369" fmla="*/ 2065019 h 4267200"/>
              <a:gd name="connsiteX370" fmla="*/ 5171936 w 12192000"/>
              <a:gd name="connsiteY370" fmla="*/ 1647613 h 4267200"/>
              <a:gd name="connsiteX371" fmla="*/ 5009948 w 12192000"/>
              <a:gd name="connsiteY371" fmla="*/ 1273619 h 4267200"/>
              <a:gd name="connsiteX372" fmla="*/ 655236 w 12192000"/>
              <a:gd name="connsiteY372" fmla="*/ 1268632 h 4267200"/>
              <a:gd name="connsiteX373" fmla="*/ 839521 w 12192000"/>
              <a:gd name="connsiteY373" fmla="*/ 1685315 h 4267200"/>
              <a:gd name="connsiteX374" fmla="*/ 1109416 w 12192000"/>
              <a:gd name="connsiteY374" fmla="*/ 2061663 h 4267200"/>
              <a:gd name="connsiteX375" fmla="*/ 1298300 w 12192000"/>
              <a:gd name="connsiteY375" fmla="*/ 2247742 h 4267200"/>
              <a:gd name="connsiteX376" fmla="*/ 1125871 w 12192000"/>
              <a:gd name="connsiteY376" fmla="*/ 1989513 h 4267200"/>
              <a:gd name="connsiteX377" fmla="*/ 981574 w 12192000"/>
              <a:gd name="connsiteY377" fmla="*/ 1783157 h 4267200"/>
              <a:gd name="connsiteX378" fmla="*/ 922198 w 12192000"/>
              <a:gd name="connsiteY378" fmla="*/ 1677437 h 4267200"/>
              <a:gd name="connsiteX379" fmla="*/ 869293 w 12192000"/>
              <a:gd name="connsiteY379" fmla="*/ 1583214 h 4267200"/>
              <a:gd name="connsiteX380" fmla="*/ 751431 w 12192000"/>
              <a:gd name="connsiteY380" fmla="*/ 1405731 h 4267200"/>
              <a:gd name="connsiteX381" fmla="*/ 6516292 w 12192000"/>
              <a:gd name="connsiteY381" fmla="*/ 1263064 h 4267200"/>
              <a:gd name="connsiteX382" fmla="*/ 5736320 w 12192000"/>
              <a:gd name="connsiteY382" fmla="*/ 1501803 h 4267200"/>
              <a:gd name="connsiteX383" fmla="*/ 6516292 w 12192000"/>
              <a:gd name="connsiteY383" fmla="*/ 1263064 h 4267200"/>
              <a:gd name="connsiteX384" fmla="*/ 291466 w 12192000"/>
              <a:gd name="connsiteY384" fmla="*/ 1250369 h 4267200"/>
              <a:gd name="connsiteX385" fmla="*/ 323180 w 12192000"/>
              <a:gd name="connsiteY385" fmla="*/ 1435283 h 4267200"/>
              <a:gd name="connsiteX386" fmla="*/ 349381 w 12192000"/>
              <a:gd name="connsiteY386" fmla="*/ 1875041 h 4267200"/>
              <a:gd name="connsiteX387" fmla="*/ 374363 w 12192000"/>
              <a:gd name="connsiteY387" fmla="*/ 1506494 h 4267200"/>
              <a:gd name="connsiteX388" fmla="*/ 302168 w 12192000"/>
              <a:gd name="connsiteY388" fmla="*/ 1274495 h 4267200"/>
              <a:gd name="connsiteX389" fmla="*/ 291466 w 12192000"/>
              <a:gd name="connsiteY389" fmla="*/ 1250369 h 4267200"/>
              <a:gd name="connsiteX390" fmla="*/ 678222 w 12192000"/>
              <a:gd name="connsiteY390" fmla="*/ 1248670 h 4267200"/>
              <a:gd name="connsiteX391" fmla="*/ 775536 w 12192000"/>
              <a:gd name="connsiteY391" fmla="*/ 1388015 h 4267200"/>
              <a:gd name="connsiteX392" fmla="*/ 894529 w 12192000"/>
              <a:gd name="connsiteY392" fmla="*/ 1567739 h 4267200"/>
              <a:gd name="connsiteX393" fmla="*/ 948000 w 12192000"/>
              <a:gd name="connsiteY393" fmla="*/ 1663088 h 4267200"/>
              <a:gd name="connsiteX394" fmla="*/ 1006812 w 12192000"/>
              <a:gd name="connsiteY394" fmla="*/ 1767683 h 4267200"/>
              <a:gd name="connsiteX395" fmla="*/ 1149133 w 12192000"/>
              <a:gd name="connsiteY395" fmla="*/ 1971513 h 4267200"/>
              <a:gd name="connsiteX396" fmla="*/ 1333952 w 12192000"/>
              <a:gd name="connsiteY396" fmla="*/ 2251620 h 4267200"/>
              <a:gd name="connsiteX397" fmla="*/ 1337329 w 12192000"/>
              <a:gd name="connsiteY397" fmla="*/ 2258350 h 4267200"/>
              <a:gd name="connsiteX398" fmla="*/ 1014726 w 12192000"/>
              <a:gd name="connsiteY398" fmla="*/ 1615556 h 4267200"/>
              <a:gd name="connsiteX399" fmla="*/ 678222 w 12192000"/>
              <a:gd name="connsiteY399" fmla="*/ 1248670 h 4267200"/>
              <a:gd name="connsiteX400" fmla="*/ 9441752 w 12192000"/>
              <a:gd name="connsiteY400" fmla="*/ 1245311 h 4267200"/>
              <a:gd name="connsiteX401" fmla="*/ 9278979 w 12192000"/>
              <a:gd name="connsiteY401" fmla="*/ 1406236 h 4267200"/>
              <a:gd name="connsiteX402" fmla="*/ 9235540 w 12192000"/>
              <a:gd name="connsiteY402" fmla="*/ 1546869 h 4267200"/>
              <a:gd name="connsiteX403" fmla="*/ 9264074 w 12192000"/>
              <a:gd name="connsiteY403" fmla="*/ 1557016 h 4267200"/>
              <a:gd name="connsiteX404" fmla="*/ 9441752 w 12192000"/>
              <a:gd name="connsiteY404" fmla="*/ 1245311 h 4267200"/>
              <a:gd name="connsiteX405" fmla="*/ 6691602 w 12192000"/>
              <a:gd name="connsiteY405" fmla="*/ 1140573 h 4267200"/>
              <a:gd name="connsiteX406" fmla="*/ 6571100 w 12192000"/>
              <a:gd name="connsiteY406" fmla="*/ 1183662 h 4267200"/>
              <a:gd name="connsiteX407" fmla="*/ 6241687 w 12192000"/>
              <a:gd name="connsiteY407" fmla="*/ 1257600 h 4267200"/>
              <a:gd name="connsiteX408" fmla="*/ 5693009 w 12192000"/>
              <a:gd name="connsiteY408" fmla="*/ 1478256 h 4267200"/>
              <a:gd name="connsiteX409" fmla="*/ 6548420 w 12192000"/>
              <a:gd name="connsiteY409" fmla="*/ 1214599 h 4267200"/>
              <a:gd name="connsiteX410" fmla="*/ 6605473 w 12192000"/>
              <a:gd name="connsiteY410" fmla="*/ 1184686 h 4267200"/>
              <a:gd name="connsiteX411" fmla="*/ 6691602 w 12192000"/>
              <a:gd name="connsiteY411" fmla="*/ 1140573 h 4267200"/>
              <a:gd name="connsiteX412" fmla="*/ 4002475 w 12192000"/>
              <a:gd name="connsiteY412" fmla="*/ 1037802 h 4267200"/>
              <a:gd name="connsiteX413" fmla="*/ 4000324 w 12192000"/>
              <a:gd name="connsiteY413" fmla="*/ 1039362 h 4267200"/>
              <a:gd name="connsiteX414" fmla="*/ 4002862 w 12192000"/>
              <a:gd name="connsiteY414" fmla="*/ 1042866 h 4267200"/>
              <a:gd name="connsiteX415" fmla="*/ 4002475 w 12192000"/>
              <a:gd name="connsiteY415" fmla="*/ 1037802 h 4267200"/>
              <a:gd name="connsiteX416" fmla="*/ 506322 w 12192000"/>
              <a:gd name="connsiteY416" fmla="*/ 1020997 h 4267200"/>
              <a:gd name="connsiteX417" fmla="*/ 533068 w 12192000"/>
              <a:gd name="connsiteY417" fmla="*/ 1029409 h 4267200"/>
              <a:gd name="connsiteX418" fmla="*/ 1232525 w 12192000"/>
              <a:gd name="connsiteY418" fmla="*/ 1804675 h 4267200"/>
              <a:gd name="connsiteX419" fmla="*/ 1388858 w 12192000"/>
              <a:gd name="connsiteY419" fmla="*/ 2368011 h 4267200"/>
              <a:gd name="connsiteX420" fmla="*/ 1384098 w 12192000"/>
              <a:gd name="connsiteY420" fmla="*/ 2378125 h 4267200"/>
              <a:gd name="connsiteX421" fmla="*/ 1425393 w 12192000"/>
              <a:gd name="connsiteY421" fmla="*/ 2589124 h 4267200"/>
              <a:gd name="connsiteX422" fmla="*/ 1424001 w 12192000"/>
              <a:gd name="connsiteY422" fmla="*/ 2597541 h 4267200"/>
              <a:gd name="connsiteX423" fmla="*/ 2152729 w 12192000"/>
              <a:gd name="connsiteY423" fmla="*/ 2864487 h 4267200"/>
              <a:gd name="connsiteX424" fmla="*/ 2020609 w 12192000"/>
              <a:gd name="connsiteY424" fmla="*/ 2539671 h 4267200"/>
              <a:gd name="connsiteX425" fmla="*/ 2018920 w 12192000"/>
              <a:gd name="connsiteY425" fmla="*/ 2536309 h 4267200"/>
              <a:gd name="connsiteX426" fmla="*/ 1342441 w 12192000"/>
              <a:gd name="connsiteY426" fmla="*/ 1173017 h 4267200"/>
              <a:gd name="connsiteX427" fmla="*/ 1367925 w 12192000"/>
              <a:gd name="connsiteY427" fmla="*/ 1135648 h 4267200"/>
              <a:gd name="connsiteX428" fmla="*/ 1771401 w 12192000"/>
              <a:gd name="connsiteY428" fmla="*/ 1806673 h 4267200"/>
              <a:gd name="connsiteX429" fmla="*/ 1972385 w 12192000"/>
              <a:gd name="connsiteY429" fmla="*/ 2198735 h 4267200"/>
              <a:gd name="connsiteX430" fmla="*/ 2040892 w 12192000"/>
              <a:gd name="connsiteY430" fmla="*/ 2405205 h 4267200"/>
              <a:gd name="connsiteX431" fmla="*/ 2131689 w 12192000"/>
              <a:gd name="connsiteY431" fmla="*/ 1936926 h 4267200"/>
              <a:gd name="connsiteX432" fmla="*/ 2454820 w 12192000"/>
              <a:gd name="connsiteY432" fmla="*/ 1248808 h 4267200"/>
              <a:gd name="connsiteX433" fmla="*/ 2492512 w 12192000"/>
              <a:gd name="connsiteY433" fmla="*/ 1302920 h 4267200"/>
              <a:gd name="connsiteX434" fmla="*/ 2081216 w 12192000"/>
              <a:gd name="connsiteY434" fmla="*/ 2527513 h 4267200"/>
              <a:gd name="connsiteX435" fmla="*/ 2081211 w 12192000"/>
              <a:gd name="connsiteY435" fmla="*/ 2528916 h 4267200"/>
              <a:gd name="connsiteX436" fmla="*/ 2199067 w 12192000"/>
              <a:gd name="connsiteY436" fmla="*/ 2884061 h 4267200"/>
              <a:gd name="connsiteX437" fmla="*/ 3192586 w 12192000"/>
              <a:gd name="connsiteY437" fmla="*/ 3411496 h 4267200"/>
              <a:gd name="connsiteX438" fmla="*/ 3182620 w 12192000"/>
              <a:gd name="connsiteY438" fmla="*/ 3483279 h 4267200"/>
              <a:gd name="connsiteX439" fmla="*/ 2435119 w 12192000"/>
              <a:gd name="connsiteY439" fmla="*/ 3080173 h 4267200"/>
              <a:gd name="connsiteX440" fmla="*/ 2410152 w 12192000"/>
              <a:gd name="connsiteY440" fmla="*/ 3063751 h 4267200"/>
              <a:gd name="connsiteX441" fmla="*/ 2408099 w 12192000"/>
              <a:gd name="connsiteY441" fmla="*/ 3064403 h 4267200"/>
              <a:gd name="connsiteX442" fmla="*/ 2407218 w 12192000"/>
              <a:gd name="connsiteY442" fmla="*/ 3070324 h 4267200"/>
              <a:gd name="connsiteX443" fmla="*/ 2380138 w 12192000"/>
              <a:gd name="connsiteY443" fmla="*/ 3099341 h 4267200"/>
              <a:gd name="connsiteX444" fmla="*/ 1765923 w 12192000"/>
              <a:gd name="connsiteY444" fmla="*/ 3581043 h 4267200"/>
              <a:gd name="connsiteX445" fmla="*/ 1702258 w 12192000"/>
              <a:gd name="connsiteY445" fmla="*/ 3612286 h 4267200"/>
              <a:gd name="connsiteX446" fmla="*/ 1538370 w 12192000"/>
              <a:gd name="connsiteY446" fmla="*/ 3811804 h 4267200"/>
              <a:gd name="connsiteX447" fmla="*/ 1325720 w 12192000"/>
              <a:gd name="connsiteY447" fmla="*/ 4125411 h 4267200"/>
              <a:gd name="connsiteX448" fmla="*/ 1206279 w 12192000"/>
              <a:gd name="connsiteY448" fmla="*/ 4267200 h 4267200"/>
              <a:gd name="connsiteX449" fmla="*/ 1115040 w 12192000"/>
              <a:gd name="connsiteY449" fmla="*/ 4267200 h 4267200"/>
              <a:gd name="connsiteX450" fmla="*/ 1258195 w 12192000"/>
              <a:gd name="connsiteY450" fmla="*/ 4099624 h 4267200"/>
              <a:gd name="connsiteX451" fmla="*/ 1423113 w 12192000"/>
              <a:gd name="connsiteY451" fmla="*/ 3874565 h 4267200"/>
              <a:gd name="connsiteX452" fmla="*/ 1260565 w 12192000"/>
              <a:gd name="connsiteY452" fmla="*/ 4031982 h 4267200"/>
              <a:gd name="connsiteX453" fmla="*/ 1073327 w 12192000"/>
              <a:gd name="connsiteY453" fmla="*/ 4218727 h 4267200"/>
              <a:gd name="connsiteX454" fmla="*/ 1032294 w 12192000"/>
              <a:gd name="connsiteY454" fmla="*/ 4267200 h 4267200"/>
              <a:gd name="connsiteX455" fmla="*/ 993830 w 12192000"/>
              <a:gd name="connsiteY455" fmla="*/ 4267200 h 4267200"/>
              <a:gd name="connsiteX456" fmla="*/ 1051860 w 12192000"/>
              <a:gd name="connsiteY456" fmla="*/ 4198693 h 4267200"/>
              <a:gd name="connsiteX457" fmla="*/ 1240607 w 12192000"/>
              <a:gd name="connsiteY457" fmla="*/ 4010401 h 4267200"/>
              <a:gd name="connsiteX458" fmla="*/ 1310106 w 12192000"/>
              <a:gd name="connsiteY458" fmla="*/ 3943217 h 4267200"/>
              <a:gd name="connsiteX459" fmla="*/ 952103 w 12192000"/>
              <a:gd name="connsiteY459" fmla="*/ 4265972 h 4267200"/>
              <a:gd name="connsiteX460" fmla="*/ 951207 w 12192000"/>
              <a:gd name="connsiteY460" fmla="*/ 4267200 h 4267200"/>
              <a:gd name="connsiteX461" fmla="*/ 862760 w 12192000"/>
              <a:gd name="connsiteY461" fmla="*/ 4267200 h 4267200"/>
              <a:gd name="connsiteX462" fmla="*/ 909145 w 12192000"/>
              <a:gd name="connsiteY462" fmla="*/ 4199225 h 4267200"/>
              <a:gd name="connsiteX463" fmla="*/ 1214067 w 12192000"/>
              <a:gd name="connsiteY463" fmla="*/ 3908561 h 4267200"/>
              <a:gd name="connsiteX464" fmla="*/ 640967 w 12192000"/>
              <a:gd name="connsiteY464" fmla="*/ 4105601 h 4267200"/>
              <a:gd name="connsiteX465" fmla="*/ 372807 w 12192000"/>
              <a:gd name="connsiteY465" fmla="*/ 4243651 h 4267200"/>
              <a:gd name="connsiteX466" fmla="*/ 332830 w 12192000"/>
              <a:gd name="connsiteY466" fmla="*/ 4267200 h 4267200"/>
              <a:gd name="connsiteX467" fmla="*/ 168301 w 12192000"/>
              <a:gd name="connsiteY467" fmla="*/ 4267200 h 4267200"/>
              <a:gd name="connsiteX468" fmla="*/ 278002 w 12192000"/>
              <a:gd name="connsiteY468" fmla="*/ 4201399 h 4267200"/>
              <a:gd name="connsiteX469" fmla="*/ 527241 w 12192000"/>
              <a:gd name="connsiteY469" fmla="*/ 4065078 h 4267200"/>
              <a:gd name="connsiteX470" fmla="*/ 1510397 w 12192000"/>
              <a:gd name="connsiteY470" fmla="*/ 3684705 h 4267200"/>
              <a:gd name="connsiteX471" fmla="*/ 1146550 w 12192000"/>
              <a:gd name="connsiteY471" fmla="*/ 3802012 h 4267200"/>
              <a:gd name="connsiteX472" fmla="*/ 698834 w 12192000"/>
              <a:gd name="connsiteY472" fmla="*/ 3952272 h 4267200"/>
              <a:gd name="connsiteX473" fmla="*/ 192528 w 12192000"/>
              <a:gd name="connsiteY473" fmla="*/ 4236299 h 4267200"/>
              <a:gd name="connsiteX474" fmla="*/ 148586 w 12192000"/>
              <a:gd name="connsiteY474" fmla="*/ 4267200 h 4267200"/>
              <a:gd name="connsiteX475" fmla="*/ 98116 w 12192000"/>
              <a:gd name="connsiteY475" fmla="*/ 4267200 h 4267200"/>
              <a:gd name="connsiteX476" fmla="*/ 169669 w 12192000"/>
              <a:gd name="connsiteY476" fmla="*/ 4216852 h 4267200"/>
              <a:gd name="connsiteX477" fmla="*/ 687572 w 12192000"/>
              <a:gd name="connsiteY477" fmla="*/ 3925629 h 4267200"/>
              <a:gd name="connsiteX478" fmla="*/ 1138365 w 12192000"/>
              <a:gd name="connsiteY478" fmla="*/ 3774515 h 4267200"/>
              <a:gd name="connsiteX479" fmla="*/ 1505579 w 12192000"/>
              <a:gd name="connsiteY479" fmla="*/ 3655526 h 4267200"/>
              <a:gd name="connsiteX480" fmla="*/ 1313114 w 12192000"/>
              <a:gd name="connsiteY480" fmla="*/ 3655216 h 4267200"/>
              <a:gd name="connsiteX481" fmla="*/ 1109304 w 12192000"/>
              <a:gd name="connsiteY481" fmla="*/ 3669030 h 4267200"/>
              <a:gd name="connsiteX482" fmla="*/ 258951 w 12192000"/>
              <a:gd name="connsiteY482" fmla="*/ 4111994 h 4267200"/>
              <a:gd name="connsiteX483" fmla="*/ 80807 w 12192000"/>
              <a:gd name="connsiteY483" fmla="*/ 4267200 h 4267200"/>
              <a:gd name="connsiteX484" fmla="*/ 0 w 12192000"/>
              <a:gd name="connsiteY484" fmla="*/ 4267200 h 4267200"/>
              <a:gd name="connsiteX485" fmla="*/ 0 w 12192000"/>
              <a:gd name="connsiteY485" fmla="*/ 4233763 h 4267200"/>
              <a:gd name="connsiteX486" fmla="*/ 36881 w 12192000"/>
              <a:gd name="connsiteY486" fmla="*/ 4200118 h 4267200"/>
              <a:gd name="connsiteX487" fmla="*/ 910534 w 12192000"/>
              <a:gd name="connsiteY487" fmla="*/ 3629753 h 4267200"/>
              <a:gd name="connsiteX488" fmla="*/ 1578717 w 12192000"/>
              <a:gd name="connsiteY488" fmla="*/ 3575982 h 4267200"/>
              <a:gd name="connsiteX489" fmla="*/ 2338780 w 12192000"/>
              <a:gd name="connsiteY489" fmla="*/ 3033725 h 4267200"/>
              <a:gd name="connsiteX490" fmla="*/ 1807991 w 12192000"/>
              <a:gd name="connsiteY490" fmla="*/ 2807184 h 4267200"/>
              <a:gd name="connsiteX491" fmla="*/ 1416358 w 12192000"/>
              <a:gd name="connsiteY491" fmla="*/ 3112571 h 4267200"/>
              <a:gd name="connsiteX492" fmla="*/ 939066 w 12192000"/>
              <a:gd name="connsiteY492" fmla="*/ 3378798 h 4267200"/>
              <a:gd name="connsiteX493" fmla="*/ 115099 w 12192000"/>
              <a:gd name="connsiteY493" fmla="*/ 3607650 h 4267200"/>
              <a:gd name="connsiteX494" fmla="*/ 97284 w 12192000"/>
              <a:gd name="connsiteY494" fmla="*/ 3520393 h 4267200"/>
              <a:gd name="connsiteX495" fmla="*/ 922050 w 12192000"/>
              <a:gd name="connsiteY495" fmla="*/ 3074867 h 4267200"/>
              <a:gd name="connsiteX496" fmla="*/ 1405265 w 12192000"/>
              <a:gd name="connsiteY496" fmla="*/ 3016319 h 4267200"/>
              <a:gd name="connsiteX497" fmla="*/ 1407512 w 12192000"/>
              <a:gd name="connsiteY497" fmla="*/ 3018001 h 4267200"/>
              <a:gd name="connsiteX498" fmla="*/ 1726266 w 12192000"/>
              <a:gd name="connsiteY498" fmla="*/ 2777274 h 4267200"/>
              <a:gd name="connsiteX499" fmla="*/ 625390 w 12192000"/>
              <a:gd name="connsiteY499" fmla="*/ 2514541 h 4267200"/>
              <a:gd name="connsiteX500" fmla="*/ 619799 w 12192000"/>
              <a:gd name="connsiteY500" fmla="*/ 2527180 h 4267200"/>
              <a:gd name="connsiteX501" fmla="*/ 310030 w 12192000"/>
              <a:gd name="connsiteY501" fmla="*/ 2771818 h 4267200"/>
              <a:gd name="connsiteX502" fmla="*/ 173877 w 12192000"/>
              <a:gd name="connsiteY502" fmla="*/ 2937056 h 4267200"/>
              <a:gd name="connsiteX503" fmla="*/ 77889 w 12192000"/>
              <a:gd name="connsiteY503" fmla="*/ 3138440 h 4267200"/>
              <a:gd name="connsiteX504" fmla="*/ 0 w 12192000"/>
              <a:gd name="connsiteY504" fmla="*/ 3271395 h 4267200"/>
              <a:gd name="connsiteX505" fmla="*/ 0 w 12192000"/>
              <a:gd name="connsiteY505" fmla="*/ 3153002 h 4267200"/>
              <a:gd name="connsiteX506" fmla="*/ 2386 w 12192000"/>
              <a:gd name="connsiteY506" fmla="*/ 3149203 h 4267200"/>
              <a:gd name="connsiteX507" fmla="*/ 89753 w 12192000"/>
              <a:gd name="connsiteY507" fmla="*/ 2987702 h 4267200"/>
              <a:gd name="connsiteX508" fmla="*/ 76869 w 12192000"/>
              <a:gd name="connsiteY508" fmla="*/ 3005404 h 4267200"/>
              <a:gd name="connsiteX509" fmla="*/ 32049 w 12192000"/>
              <a:gd name="connsiteY509" fmla="*/ 3065814 h 4267200"/>
              <a:gd name="connsiteX510" fmla="*/ 0 w 12192000"/>
              <a:gd name="connsiteY510" fmla="*/ 3108744 h 4267200"/>
              <a:gd name="connsiteX511" fmla="*/ 0 w 12192000"/>
              <a:gd name="connsiteY511" fmla="*/ 3058059 h 4267200"/>
              <a:gd name="connsiteX512" fmla="*/ 7610 w 12192000"/>
              <a:gd name="connsiteY512" fmla="*/ 3047889 h 4267200"/>
              <a:gd name="connsiteX513" fmla="*/ 52419 w 12192000"/>
              <a:gd name="connsiteY513" fmla="*/ 2987479 h 4267200"/>
              <a:gd name="connsiteX514" fmla="*/ 59142 w 12192000"/>
              <a:gd name="connsiteY514" fmla="*/ 2978488 h 4267200"/>
              <a:gd name="connsiteX515" fmla="*/ 0 w 12192000"/>
              <a:gd name="connsiteY515" fmla="*/ 3015334 h 4267200"/>
              <a:gd name="connsiteX516" fmla="*/ 0 w 12192000"/>
              <a:gd name="connsiteY516" fmla="*/ 2914286 h 4267200"/>
              <a:gd name="connsiteX517" fmla="*/ 36383 w 12192000"/>
              <a:gd name="connsiteY517" fmla="*/ 2901128 h 4267200"/>
              <a:gd name="connsiteX518" fmla="*/ 156329 w 12192000"/>
              <a:gd name="connsiteY518" fmla="*/ 2840533 h 4267200"/>
              <a:gd name="connsiteX519" fmla="*/ 358355 w 12192000"/>
              <a:gd name="connsiteY519" fmla="*/ 2620471 h 4267200"/>
              <a:gd name="connsiteX520" fmla="*/ 510577 w 12192000"/>
              <a:gd name="connsiteY520" fmla="*/ 2501244 h 4267200"/>
              <a:gd name="connsiteX521" fmla="*/ 211967 w 12192000"/>
              <a:gd name="connsiteY521" fmla="*/ 2479171 h 4267200"/>
              <a:gd name="connsiteX522" fmla="*/ 0 w 12192000"/>
              <a:gd name="connsiteY522" fmla="*/ 2476398 h 4267200"/>
              <a:gd name="connsiteX523" fmla="*/ 0 w 12192000"/>
              <a:gd name="connsiteY523" fmla="*/ 2389189 h 4267200"/>
              <a:gd name="connsiteX524" fmla="*/ 103062 w 12192000"/>
              <a:gd name="connsiteY524" fmla="*/ 2389518 h 4267200"/>
              <a:gd name="connsiteX525" fmla="*/ 510734 w 12192000"/>
              <a:gd name="connsiteY525" fmla="*/ 2416201 h 4267200"/>
              <a:gd name="connsiteX526" fmla="*/ 279257 w 12192000"/>
              <a:gd name="connsiteY526" fmla="*/ 2092102 h 4267200"/>
              <a:gd name="connsiteX527" fmla="*/ 65265 w 12192000"/>
              <a:gd name="connsiteY527" fmla="*/ 2006049 h 4267200"/>
              <a:gd name="connsiteX528" fmla="*/ 0 w 12192000"/>
              <a:gd name="connsiteY528" fmla="*/ 1982532 h 4267200"/>
              <a:gd name="connsiteX529" fmla="*/ 0 w 12192000"/>
              <a:gd name="connsiteY529" fmla="*/ 1912789 h 4267200"/>
              <a:gd name="connsiteX530" fmla="*/ 97460 w 12192000"/>
              <a:gd name="connsiteY530" fmla="*/ 1953725 h 4267200"/>
              <a:gd name="connsiteX531" fmla="*/ 221272 w 12192000"/>
              <a:gd name="connsiteY531" fmla="*/ 1980766 h 4267200"/>
              <a:gd name="connsiteX532" fmla="*/ 116765 w 12192000"/>
              <a:gd name="connsiteY532" fmla="*/ 1911033 h 4267200"/>
              <a:gd name="connsiteX533" fmla="*/ 16405 w 12192000"/>
              <a:gd name="connsiteY533" fmla="*/ 1803412 h 4267200"/>
              <a:gd name="connsiteX534" fmla="*/ 0 w 12192000"/>
              <a:gd name="connsiteY534" fmla="*/ 1784777 h 4267200"/>
              <a:gd name="connsiteX535" fmla="*/ 0 w 12192000"/>
              <a:gd name="connsiteY535" fmla="*/ 1740082 h 4267200"/>
              <a:gd name="connsiteX536" fmla="*/ 39394 w 12192000"/>
              <a:gd name="connsiteY536" fmla="*/ 1784856 h 4267200"/>
              <a:gd name="connsiteX537" fmla="*/ 135813 w 12192000"/>
              <a:gd name="connsiteY537" fmla="*/ 1888838 h 4267200"/>
              <a:gd name="connsiteX538" fmla="*/ 242575 w 12192000"/>
              <a:gd name="connsiteY538" fmla="*/ 1958841 h 4267200"/>
              <a:gd name="connsiteX539" fmla="*/ 82197 w 12192000"/>
              <a:gd name="connsiteY539" fmla="*/ 1754826 h 4267200"/>
              <a:gd name="connsiteX540" fmla="*/ 0 w 12192000"/>
              <a:gd name="connsiteY540" fmla="*/ 1679650 h 4267200"/>
              <a:gd name="connsiteX541" fmla="*/ 0 w 12192000"/>
              <a:gd name="connsiteY541" fmla="*/ 1602463 h 4267200"/>
              <a:gd name="connsiteX542" fmla="*/ 84689 w 12192000"/>
              <a:gd name="connsiteY542" fmla="*/ 1677442 h 4267200"/>
              <a:gd name="connsiteX543" fmla="*/ 298437 w 12192000"/>
              <a:gd name="connsiteY543" fmla="*/ 1968019 h 4267200"/>
              <a:gd name="connsiteX544" fmla="*/ 227269 w 12192000"/>
              <a:gd name="connsiteY544" fmla="*/ 1114064 h 4267200"/>
              <a:gd name="connsiteX545" fmla="*/ 248003 w 12192000"/>
              <a:gd name="connsiteY545" fmla="*/ 1089613 h 4267200"/>
              <a:gd name="connsiteX546" fmla="*/ 427020 w 12192000"/>
              <a:gd name="connsiteY546" fmla="*/ 1619803 h 4267200"/>
              <a:gd name="connsiteX547" fmla="*/ 340345 w 12192000"/>
              <a:gd name="connsiteY547" fmla="*/ 2027739 h 4267200"/>
              <a:gd name="connsiteX548" fmla="*/ 360865 w 12192000"/>
              <a:gd name="connsiteY548" fmla="*/ 2044827 h 4267200"/>
              <a:gd name="connsiteX549" fmla="*/ 560414 w 12192000"/>
              <a:gd name="connsiteY549" fmla="*/ 2421457 h 4267200"/>
              <a:gd name="connsiteX550" fmla="*/ 1359703 w 12192000"/>
              <a:gd name="connsiteY550" fmla="*/ 2578554 h 4267200"/>
              <a:gd name="connsiteX551" fmla="*/ 1359422 w 12192000"/>
              <a:gd name="connsiteY551" fmla="*/ 2577994 h 4267200"/>
              <a:gd name="connsiteX552" fmla="*/ 828701 w 12192000"/>
              <a:gd name="connsiteY552" fmla="*/ 1839520 h 4267200"/>
              <a:gd name="connsiteX553" fmla="*/ 494427 w 12192000"/>
              <a:gd name="connsiteY553" fmla="*/ 1092333 h 4267200"/>
              <a:gd name="connsiteX554" fmla="*/ 506322 w 12192000"/>
              <a:gd name="connsiteY554" fmla="*/ 1020997 h 4267200"/>
              <a:gd name="connsiteX555" fmla="*/ 4570198 w 12192000"/>
              <a:gd name="connsiteY555" fmla="*/ 978081 h 4267200"/>
              <a:gd name="connsiteX556" fmla="*/ 4523691 w 12192000"/>
              <a:gd name="connsiteY556" fmla="*/ 1127776 h 4267200"/>
              <a:gd name="connsiteX557" fmla="*/ 4509875 w 12192000"/>
              <a:gd name="connsiteY557" fmla="*/ 1167552 h 4267200"/>
              <a:gd name="connsiteX558" fmla="*/ 4478168 w 12192000"/>
              <a:gd name="connsiteY558" fmla="*/ 1260735 h 4267200"/>
              <a:gd name="connsiteX559" fmla="*/ 4409309 w 12192000"/>
              <a:gd name="connsiteY559" fmla="*/ 1666996 h 4267200"/>
              <a:gd name="connsiteX560" fmla="*/ 4370031 w 12192000"/>
              <a:gd name="connsiteY560" fmla="*/ 1955666 h 4267200"/>
              <a:gd name="connsiteX561" fmla="*/ 4570198 w 12192000"/>
              <a:gd name="connsiteY561" fmla="*/ 978081 h 4267200"/>
              <a:gd name="connsiteX562" fmla="*/ 12149131 w 12192000"/>
              <a:gd name="connsiteY562" fmla="*/ 959050 h 4267200"/>
              <a:gd name="connsiteX563" fmla="*/ 12105664 w 12192000"/>
              <a:gd name="connsiteY563" fmla="*/ 1006960 h 4267200"/>
              <a:gd name="connsiteX564" fmla="*/ 11883102 w 12192000"/>
              <a:gd name="connsiteY564" fmla="*/ 1184424 h 4267200"/>
              <a:gd name="connsiteX565" fmla="*/ 11665174 w 12192000"/>
              <a:gd name="connsiteY565" fmla="*/ 1317493 h 4267200"/>
              <a:gd name="connsiteX566" fmla="*/ 11590337 w 12192000"/>
              <a:gd name="connsiteY566" fmla="*/ 1348256 h 4267200"/>
              <a:gd name="connsiteX567" fmla="*/ 11492588 w 12192000"/>
              <a:gd name="connsiteY567" fmla="*/ 1390573 h 4267200"/>
              <a:gd name="connsiteX568" fmla="*/ 11888865 w 12192000"/>
              <a:gd name="connsiteY568" fmla="*/ 1220988 h 4267200"/>
              <a:gd name="connsiteX569" fmla="*/ 12149131 w 12192000"/>
              <a:gd name="connsiteY569" fmla="*/ 959050 h 4267200"/>
              <a:gd name="connsiteX570" fmla="*/ 4557898 w 12192000"/>
              <a:gd name="connsiteY570" fmla="*/ 900011 h 4267200"/>
              <a:gd name="connsiteX571" fmla="*/ 4344840 w 12192000"/>
              <a:gd name="connsiteY571" fmla="*/ 1922038 h 4267200"/>
              <a:gd name="connsiteX572" fmla="*/ 4378710 w 12192000"/>
              <a:gd name="connsiteY572" fmla="*/ 1665516 h 4267200"/>
              <a:gd name="connsiteX573" fmla="*/ 4448798 w 12192000"/>
              <a:gd name="connsiteY573" fmla="*/ 1253024 h 4267200"/>
              <a:gd name="connsiteX574" fmla="*/ 4480315 w 12192000"/>
              <a:gd name="connsiteY574" fmla="*/ 1158454 h 4267200"/>
              <a:gd name="connsiteX575" fmla="*/ 4494133 w 12192000"/>
              <a:gd name="connsiteY575" fmla="*/ 1118676 h 4267200"/>
              <a:gd name="connsiteX576" fmla="*/ 4557898 w 12192000"/>
              <a:gd name="connsiteY576" fmla="*/ 900011 h 4267200"/>
              <a:gd name="connsiteX577" fmla="*/ 5870151 w 12192000"/>
              <a:gd name="connsiteY577" fmla="*/ 898890 h 4267200"/>
              <a:gd name="connsiteX578" fmla="*/ 5861335 w 12192000"/>
              <a:gd name="connsiteY578" fmla="*/ 899177 h 4267200"/>
              <a:gd name="connsiteX579" fmla="*/ 5843702 w 12192000"/>
              <a:gd name="connsiteY579" fmla="*/ 899748 h 4267200"/>
              <a:gd name="connsiteX580" fmla="*/ 5651107 w 12192000"/>
              <a:gd name="connsiteY580" fmla="*/ 920306 h 4267200"/>
              <a:gd name="connsiteX581" fmla="*/ 5459407 w 12192000"/>
              <a:gd name="connsiteY581" fmla="*/ 940975 h 4267200"/>
              <a:gd name="connsiteX582" fmla="*/ 5374846 w 12192000"/>
              <a:gd name="connsiteY582" fmla="*/ 941988 h 4267200"/>
              <a:gd name="connsiteX583" fmla="*/ 5256105 w 12192000"/>
              <a:gd name="connsiteY583" fmla="*/ 945632 h 4267200"/>
              <a:gd name="connsiteX584" fmla="*/ 5107071 w 12192000"/>
              <a:gd name="connsiteY584" fmla="*/ 969720 h 4267200"/>
              <a:gd name="connsiteX585" fmla="*/ 4998681 w 12192000"/>
              <a:gd name="connsiteY585" fmla="*/ 988771 h 4267200"/>
              <a:gd name="connsiteX586" fmla="*/ 5870151 w 12192000"/>
              <a:gd name="connsiteY586" fmla="*/ 898890 h 4267200"/>
              <a:gd name="connsiteX587" fmla="*/ 12190084 w 12192000"/>
              <a:gd name="connsiteY587" fmla="*/ 854709 h 4267200"/>
              <a:gd name="connsiteX588" fmla="*/ 12162947 w 12192000"/>
              <a:gd name="connsiteY588" fmla="*/ 879275 h 4267200"/>
              <a:gd name="connsiteX589" fmla="*/ 11721478 w 12192000"/>
              <a:gd name="connsiteY589" fmla="*/ 1216434 h 4267200"/>
              <a:gd name="connsiteX590" fmla="*/ 11680712 w 12192000"/>
              <a:gd name="connsiteY590" fmla="*/ 1239730 h 4267200"/>
              <a:gd name="connsiteX591" fmla="*/ 11505347 w 12192000"/>
              <a:gd name="connsiteY591" fmla="*/ 1352837 h 4267200"/>
              <a:gd name="connsiteX592" fmla="*/ 11580962 w 12192000"/>
              <a:gd name="connsiteY592" fmla="*/ 1321759 h 4267200"/>
              <a:gd name="connsiteX593" fmla="*/ 11654234 w 12192000"/>
              <a:gd name="connsiteY593" fmla="*/ 1291618 h 4267200"/>
              <a:gd name="connsiteX594" fmla="*/ 11867274 w 12192000"/>
              <a:gd name="connsiteY594" fmla="*/ 1160983 h 4267200"/>
              <a:gd name="connsiteX595" fmla="*/ 12086035 w 12192000"/>
              <a:gd name="connsiteY595" fmla="*/ 986418 h 4267200"/>
              <a:gd name="connsiteX596" fmla="*/ 12190084 w 12192000"/>
              <a:gd name="connsiteY596" fmla="*/ 854709 h 4267200"/>
              <a:gd name="connsiteX597" fmla="*/ 5504425 w 12192000"/>
              <a:gd name="connsiteY597" fmla="*/ 848067 h 4267200"/>
              <a:gd name="connsiteX598" fmla="*/ 4968849 w 12192000"/>
              <a:gd name="connsiteY598" fmla="*/ 962318 h 4267200"/>
              <a:gd name="connsiteX599" fmla="*/ 5104039 w 12192000"/>
              <a:gd name="connsiteY599" fmla="*/ 940634 h 4267200"/>
              <a:gd name="connsiteX600" fmla="*/ 5256311 w 12192000"/>
              <a:gd name="connsiteY600" fmla="*/ 916490 h 4267200"/>
              <a:gd name="connsiteX601" fmla="*/ 5377381 w 12192000"/>
              <a:gd name="connsiteY601" fmla="*/ 912671 h 4267200"/>
              <a:gd name="connsiteX602" fmla="*/ 5460148 w 12192000"/>
              <a:gd name="connsiteY602" fmla="*/ 911442 h 4267200"/>
              <a:gd name="connsiteX603" fmla="*/ 5648971 w 12192000"/>
              <a:gd name="connsiteY603" fmla="*/ 891331 h 4267200"/>
              <a:gd name="connsiteX604" fmla="*/ 5844807 w 12192000"/>
              <a:gd name="connsiteY604" fmla="*/ 870718 h 4267200"/>
              <a:gd name="connsiteX605" fmla="*/ 5862975 w 12192000"/>
              <a:gd name="connsiteY605" fmla="*/ 869756 h 4267200"/>
              <a:gd name="connsiteX606" fmla="*/ 5920887 w 12192000"/>
              <a:gd name="connsiteY606" fmla="*/ 865929 h 4267200"/>
              <a:gd name="connsiteX607" fmla="*/ 5504425 w 12192000"/>
              <a:gd name="connsiteY607" fmla="*/ 848067 h 4267200"/>
              <a:gd name="connsiteX608" fmla="*/ 8924104 w 12192000"/>
              <a:gd name="connsiteY608" fmla="*/ 777000 h 4267200"/>
              <a:gd name="connsiteX609" fmla="*/ 8921999 w 12192000"/>
              <a:gd name="connsiteY609" fmla="*/ 794136 h 4267200"/>
              <a:gd name="connsiteX610" fmla="*/ 8916066 w 12192000"/>
              <a:gd name="connsiteY610" fmla="*/ 843129 h 4267200"/>
              <a:gd name="connsiteX611" fmla="*/ 8909852 w 12192000"/>
              <a:gd name="connsiteY611" fmla="*/ 1005313 h 4267200"/>
              <a:gd name="connsiteX612" fmla="*/ 8936982 w 12192000"/>
              <a:gd name="connsiteY612" fmla="*/ 1614896 h 4267200"/>
              <a:gd name="connsiteX613" fmla="*/ 8939706 w 12192000"/>
              <a:gd name="connsiteY613" fmla="*/ 1632791 h 4267200"/>
              <a:gd name="connsiteX614" fmla="*/ 8946691 w 12192000"/>
              <a:gd name="connsiteY614" fmla="*/ 1680170 h 4267200"/>
              <a:gd name="connsiteX615" fmla="*/ 8947643 w 12192000"/>
              <a:gd name="connsiteY615" fmla="*/ 1649028 h 4267200"/>
              <a:gd name="connsiteX616" fmla="*/ 8931687 w 12192000"/>
              <a:gd name="connsiteY616" fmla="*/ 871628 h 4267200"/>
              <a:gd name="connsiteX617" fmla="*/ 8929804 w 12192000"/>
              <a:gd name="connsiteY617" fmla="*/ 850229 h 4267200"/>
              <a:gd name="connsiteX618" fmla="*/ 8924104 w 12192000"/>
              <a:gd name="connsiteY618" fmla="*/ 777000 h 4267200"/>
              <a:gd name="connsiteX619" fmla="*/ 8951219 w 12192000"/>
              <a:gd name="connsiteY619" fmla="*/ 764662 h 4267200"/>
              <a:gd name="connsiteX620" fmla="*/ 8957270 w 12192000"/>
              <a:gd name="connsiteY620" fmla="*/ 847698 h 4267200"/>
              <a:gd name="connsiteX621" fmla="*/ 8959153 w 12192000"/>
              <a:gd name="connsiteY621" fmla="*/ 869097 h 4267200"/>
              <a:gd name="connsiteX622" fmla="*/ 8976081 w 12192000"/>
              <a:gd name="connsiteY622" fmla="*/ 1619865 h 4267200"/>
              <a:gd name="connsiteX623" fmla="*/ 8951219 w 12192000"/>
              <a:gd name="connsiteY623" fmla="*/ 764662 h 4267200"/>
              <a:gd name="connsiteX624" fmla="*/ 8898081 w 12192000"/>
              <a:gd name="connsiteY624" fmla="*/ 630137 h 4267200"/>
              <a:gd name="connsiteX625" fmla="*/ 8910095 w 12192000"/>
              <a:gd name="connsiteY625" fmla="*/ 1626691 h 4267200"/>
              <a:gd name="connsiteX626" fmla="*/ 8908822 w 12192000"/>
              <a:gd name="connsiteY626" fmla="*/ 1619067 h 4267200"/>
              <a:gd name="connsiteX627" fmla="*/ 8881669 w 12192000"/>
              <a:gd name="connsiteY627" fmla="*/ 1004967 h 4267200"/>
              <a:gd name="connsiteX628" fmla="*/ 8888265 w 12192000"/>
              <a:gd name="connsiteY628" fmla="*/ 840369 h 4267200"/>
              <a:gd name="connsiteX629" fmla="*/ 8894429 w 12192000"/>
              <a:gd name="connsiteY629" fmla="*/ 790831 h 4267200"/>
              <a:gd name="connsiteX630" fmla="*/ 8898081 w 12192000"/>
              <a:gd name="connsiteY630" fmla="*/ 630137 h 4267200"/>
              <a:gd name="connsiteX631" fmla="*/ 11491396 w 12192000"/>
              <a:gd name="connsiteY631" fmla="*/ 623931 h 4267200"/>
              <a:gd name="connsiteX632" fmla="*/ 11413329 w 12192000"/>
              <a:gd name="connsiteY632" fmla="*/ 662344 h 4267200"/>
              <a:gd name="connsiteX633" fmla="*/ 10966547 w 12192000"/>
              <a:gd name="connsiteY633" fmla="*/ 818916 h 4267200"/>
              <a:gd name="connsiteX634" fmla="*/ 10498883 w 12192000"/>
              <a:gd name="connsiteY634" fmla="*/ 1111507 h 4267200"/>
              <a:gd name="connsiteX635" fmla="*/ 10671292 w 12192000"/>
              <a:gd name="connsiteY635" fmla="*/ 1035777 h 4267200"/>
              <a:gd name="connsiteX636" fmla="*/ 10685894 w 12192000"/>
              <a:gd name="connsiteY636" fmla="*/ 1027151 h 4267200"/>
              <a:gd name="connsiteX637" fmla="*/ 11104337 w 12192000"/>
              <a:gd name="connsiteY637" fmla="*/ 817377 h 4267200"/>
              <a:gd name="connsiteX638" fmla="*/ 11491396 w 12192000"/>
              <a:gd name="connsiteY638" fmla="*/ 623931 h 4267200"/>
              <a:gd name="connsiteX639" fmla="*/ 10779304 w 12192000"/>
              <a:gd name="connsiteY639" fmla="*/ 584486 h 4267200"/>
              <a:gd name="connsiteX640" fmla="*/ 10658378 w 12192000"/>
              <a:gd name="connsiteY640" fmla="*/ 772788 h 4267200"/>
              <a:gd name="connsiteX641" fmla="*/ 10475581 w 12192000"/>
              <a:gd name="connsiteY641" fmla="*/ 1070739 h 4267200"/>
              <a:gd name="connsiteX642" fmla="*/ 10735178 w 12192000"/>
              <a:gd name="connsiteY642" fmla="*/ 693281 h 4267200"/>
              <a:gd name="connsiteX643" fmla="*/ 10132488 w 12192000"/>
              <a:gd name="connsiteY643" fmla="*/ 518596 h 4267200"/>
              <a:gd name="connsiteX644" fmla="*/ 9879465 w 12192000"/>
              <a:gd name="connsiteY644" fmla="*/ 567273 h 4267200"/>
              <a:gd name="connsiteX645" fmla="*/ 9364243 w 12192000"/>
              <a:gd name="connsiteY645" fmla="*/ 809468 h 4267200"/>
              <a:gd name="connsiteX646" fmla="*/ 9366655 w 12192000"/>
              <a:gd name="connsiteY646" fmla="*/ 809848 h 4267200"/>
              <a:gd name="connsiteX647" fmla="*/ 9914233 w 12192000"/>
              <a:gd name="connsiteY647" fmla="*/ 596159 h 4267200"/>
              <a:gd name="connsiteX648" fmla="*/ 10264524 w 12192000"/>
              <a:gd name="connsiteY648" fmla="*/ 501747 h 4267200"/>
              <a:gd name="connsiteX649" fmla="*/ 9922837 w 12192000"/>
              <a:gd name="connsiteY649" fmla="*/ 622979 h 4267200"/>
              <a:gd name="connsiteX650" fmla="*/ 9416908 w 12192000"/>
              <a:gd name="connsiteY650" fmla="*/ 818889 h 4267200"/>
              <a:gd name="connsiteX651" fmla="*/ 9418234 w 12192000"/>
              <a:gd name="connsiteY651" fmla="*/ 818810 h 4267200"/>
              <a:gd name="connsiteX652" fmla="*/ 10264524 w 12192000"/>
              <a:gd name="connsiteY652" fmla="*/ 501747 h 4267200"/>
              <a:gd name="connsiteX653" fmla="*/ 10802699 w 12192000"/>
              <a:gd name="connsiteY653" fmla="*/ 488163 h 4267200"/>
              <a:gd name="connsiteX654" fmla="*/ 10618739 w 12192000"/>
              <a:gd name="connsiteY654" fmla="*/ 734118 h 4267200"/>
              <a:gd name="connsiteX655" fmla="*/ 10604580 w 12192000"/>
              <a:gd name="connsiteY655" fmla="*/ 753877 h 4267200"/>
              <a:gd name="connsiteX656" fmla="*/ 10529643 w 12192000"/>
              <a:gd name="connsiteY656" fmla="*/ 867004 h 4267200"/>
              <a:gd name="connsiteX657" fmla="*/ 10462194 w 12192000"/>
              <a:gd name="connsiteY657" fmla="*/ 1035452 h 4267200"/>
              <a:gd name="connsiteX658" fmla="*/ 10635117 w 12192000"/>
              <a:gd name="connsiteY658" fmla="*/ 757788 h 4267200"/>
              <a:gd name="connsiteX659" fmla="*/ 10802699 w 12192000"/>
              <a:gd name="connsiteY659" fmla="*/ 488163 h 4267200"/>
              <a:gd name="connsiteX660" fmla="*/ 10359107 w 12192000"/>
              <a:gd name="connsiteY660" fmla="*/ 485136 h 4267200"/>
              <a:gd name="connsiteX661" fmla="*/ 9515108 w 12192000"/>
              <a:gd name="connsiteY661" fmla="*/ 825701 h 4267200"/>
              <a:gd name="connsiteX662" fmla="*/ 10359107 w 12192000"/>
              <a:gd name="connsiteY662" fmla="*/ 485136 h 4267200"/>
              <a:gd name="connsiteX663" fmla="*/ 11886089 w 12192000"/>
              <a:gd name="connsiteY663" fmla="*/ 483936 h 4267200"/>
              <a:gd name="connsiteX664" fmla="*/ 11622890 w 12192000"/>
              <a:gd name="connsiteY664" fmla="*/ 661575 h 4267200"/>
              <a:gd name="connsiteX665" fmla="*/ 11038640 w 12192000"/>
              <a:gd name="connsiteY665" fmla="*/ 996875 h 4267200"/>
              <a:gd name="connsiteX666" fmla="*/ 10561310 w 12192000"/>
              <a:gd name="connsiteY666" fmla="*/ 1145020 h 4267200"/>
              <a:gd name="connsiteX667" fmla="*/ 10675127 w 12192000"/>
              <a:gd name="connsiteY667" fmla="*/ 1163586 h 4267200"/>
              <a:gd name="connsiteX668" fmla="*/ 11120351 w 12192000"/>
              <a:gd name="connsiteY668" fmla="*/ 990907 h 4267200"/>
              <a:gd name="connsiteX669" fmla="*/ 11648506 w 12192000"/>
              <a:gd name="connsiteY669" fmla="*/ 680145 h 4267200"/>
              <a:gd name="connsiteX670" fmla="*/ 11886089 w 12192000"/>
              <a:gd name="connsiteY670" fmla="*/ 483936 h 4267200"/>
              <a:gd name="connsiteX671" fmla="*/ 3607114 w 12192000"/>
              <a:gd name="connsiteY671" fmla="*/ 467441 h 4267200"/>
              <a:gd name="connsiteX672" fmla="*/ 3296242 w 12192000"/>
              <a:gd name="connsiteY672" fmla="*/ 807991 h 4267200"/>
              <a:gd name="connsiteX673" fmla="*/ 3174674 w 12192000"/>
              <a:gd name="connsiteY673" fmla="*/ 919759 h 4267200"/>
              <a:gd name="connsiteX674" fmla="*/ 3042978 w 12192000"/>
              <a:gd name="connsiteY674" fmla="*/ 1054894 h 4267200"/>
              <a:gd name="connsiteX675" fmla="*/ 2968914 w 12192000"/>
              <a:gd name="connsiteY675" fmla="*/ 1133756 h 4267200"/>
              <a:gd name="connsiteX676" fmla="*/ 3103823 w 12192000"/>
              <a:gd name="connsiteY676" fmla="*/ 1026814 h 4267200"/>
              <a:gd name="connsiteX677" fmla="*/ 3607114 w 12192000"/>
              <a:gd name="connsiteY677" fmla="*/ 467441 h 4267200"/>
              <a:gd name="connsiteX678" fmla="*/ 10784544 w 12192000"/>
              <a:gd name="connsiteY678" fmla="*/ 465669 h 4267200"/>
              <a:gd name="connsiteX679" fmla="*/ 10426419 w 12192000"/>
              <a:gd name="connsiteY679" fmla="*/ 1062158 h 4267200"/>
              <a:gd name="connsiteX680" fmla="*/ 10471732 w 12192000"/>
              <a:gd name="connsiteY680" fmla="*/ 921679 h 4267200"/>
              <a:gd name="connsiteX681" fmla="*/ 10504824 w 12192000"/>
              <a:gd name="connsiteY681" fmla="*/ 852631 h 4267200"/>
              <a:gd name="connsiteX682" fmla="*/ 10582237 w 12192000"/>
              <a:gd name="connsiteY682" fmla="*/ 736692 h 4267200"/>
              <a:gd name="connsiteX683" fmla="*/ 10596401 w 12192000"/>
              <a:gd name="connsiteY683" fmla="*/ 716935 h 4267200"/>
              <a:gd name="connsiteX684" fmla="*/ 10784544 w 12192000"/>
              <a:gd name="connsiteY684" fmla="*/ 465669 h 4267200"/>
              <a:gd name="connsiteX685" fmla="*/ 11916494 w 12192000"/>
              <a:gd name="connsiteY685" fmla="*/ 422768 h 4267200"/>
              <a:gd name="connsiteX686" fmla="*/ 11703185 w 12192000"/>
              <a:gd name="connsiteY686" fmla="*/ 528178 h 4267200"/>
              <a:gd name="connsiteX687" fmla="*/ 11680755 w 12192000"/>
              <a:gd name="connsiteY687" fmla="*/ 543149 h 4267200"/>
              <a:gd name="connsiteX688" fmla="*/ 11116818 w 12192000"/>
              <a:gd name="connsiteY688" fmla="*/ 842623 h 4267200"/>
              <a:gd name="connsiteX689" fmla="*/ 10700164 w 12192000"/>
              <a:gd name="connsiteY689" fmla="*/ 1051220 h 4267200"/>
              <a:gd name="connsiteX690" fmla="*/ 10685570 w 12192000"/>
              <a:gd name="connsiteY690" fmla="*/ 1059849 h 4267200"/>
              <a:gd name="connsiteX691" fmla="*/ 10584288 w 12192000"/>
              <a:gd name="connsiteY691" fmla="*/ 1113543 h 4267200"/>
              <a:gd name="connsiteX692" fmla="*/ 11026698 w 12192000"/>
              <a:gd name="connsiteY692" fmla="*/ 971858 h 4267200"/>
              <a:gd name="connsiteX693" fmla="*/ 11607604 w 12192000"/>
              <a:gd name="connsiteY693" fmla="*/ 638368 h 4267200"/>
              <a:gd name="connsiteX694" fmla="*/ 11919452 w 12192000"/>
              <a:gd name="connsiteY694" fmla="*/ 423380 h 4267200"/>
              <a:gd name="connsiteX695" fmla="*/ 11916494 w 12192000"/>
              <a:gd name="connsiteY695" fmla="*/ 422768 h 4267200"/>
              <a:gd name="connsiteX696" fmla="*/ 8148168 w 12192000"/>
              <a:gd name="connsiteY696" fmla="*/ 416949 h 4267200"/>
              <a:gd name="connsiteX697" fmla="*/ 7862052 w 12192000"/>
              <a:gd name="connsiteY697" fmla="*/ 694330 h 4267200"/>
              <a:gd name="connsiteX698" fmla="*/ 7808002 w 12192000"/>
              <a:gd name="connsiteY698" fmla="*/ 759654 h 4267200"/>
              <a:gd name="connsiteX699" fmla="*/ 8295299 w 12192000"/>
              <a:gd name="connsiteY699" fmla="*/ 416143 h 4267200"/>
              <a:gd name="connsiteX700" fmla="*/ 8309124 w 12192000"/>
              <a:gd name="connsiteY700" fmla="*/ 534021 h 4267200"/>
              <a:gd name="connsiteX701" fmla="*/ 8293154 w 12192000"/>
              <a:gd name="connsiteY701" fmla="*/ 672115 h 4267200"/>
              <a:gd name="connsiteX702" fmla="*/ 8279099 w 12192000"/>
              <a:gd name="connsiteY702" fmla="*/ 769176 h 4267200"/>
              <a:gd name="connsiteX703" fmla="*/ 8309186 w 12192000"/>
              <a:gd name="connsiteY703" fmla="*/ 1060039 h 4267200"/>
              <a:gd name="connsiteX704" fmla="*/ 8410512 w 12192000"/>
              <a:gd name="connsiteY704" fmla="*/ 1511108 h 4267200"/>
              <a:gd name="connsiteX705" fmla="*/ 8351657 w 12192000"/>
              <a:gd name="connsiteY705" fmla="*/ 521768 h 4267200"/>
              <a:gd name="connsiteX706" fmla="*/ 8295299 w 12192000"/>
              <a:gd name="connsiteY706" fmla="*/ 416143 h 4267200"/>
              <a:gd name="connsiteX707" fmla="*/ 8266483 w 12192000"/>
              <a:gd name="connsiteY707" fmla="*/ 414244 h 4267200"/>
              <a:gd name="connsiteX708" fmla="*/ 8343425 w 12192000"/>
              <a:gd name="connsiteY708" fmla="*/ 1357811 h 4267200"/>
              <a:gd name="connsiteX709" fmla="*/ 8282114 w 12192000"/>
              <a:gd name="connsiteY709" fmla="*/ 1064671 h 4267200"/>
              <a:gd name="connsiteX710" fmla="*/ 8251298 w 12192000"/>
              <a:gd name="connsiteY710" fmla="*/ 766414 h 4267200"/>
              <a:gd name="connsiteX711" fmla="*/ 8265729 w 12192000"/>
              <a:gd name="connsiteY711" fmla="*/ 666939 h 4267200"/>
              <a:gd name="connsiteX712" fmla="*/ 8281494 w 12192000"/>
              <a:gd name="connsiteY712" fmla="*/ 533909 h 4267200"/>
              <a:gd name="connsiteX713" fmla="*/ 8266483 w 12192000"/>
              <a:gd name="connsiteY713" fmla="*/ 414244 h 4267200"/>
              <a:gd name="connsiteX714" fmla="*/ 8140802 w 12192000"/>
              <a:gd name="connsiteY714" fmla="*/ 388720 h 4267200"/>
              <a:gd name="connsiteX715" fmla="*/ 7860379 w 12192000"/>
              <a:gd name="connsiteY715" fmla="*/ 596411 h 4267200"/>
              <a:gd name="connsiteX716" fmla="*/ 7737688 w 12192000"/>
              <a:gd name="connsiteY716" fmla="*/ 790400 h 4267200"/>
              <a:gd name="connsiteX717" fmla="*/ 7726885 w 12192000"/>
              <a:gd name="connsiteY717" fmla="*/ 812869 h 4267200"/>
              <a:gd name="connsiteX718" fmla="*/ 7840490 w 12192000"/>
              <a:gd name="connsiteY718" fmla="*/ 676832 h 4267200"/>
              <a:gd name="connsiteX719" fmla="*/ 8140802 w 12192000"/>
              <a:gd name="connsiteY719" fmla="*/ 388720 h 4267200"/>
              <a:gd name="connsiteX720" fmla="*/ 3744487 w 12192000"/>
              <a:gd name="connsiteY720" fmla="*/ 383136 h 4267200"/>
              <a:gd name="connsiteX721" fmla="*/ 3970213 w 12192000"/>
              <a:gd name="connsiteY721" fmla="*/ 995559 h 4267200"/>
              <a:gd name="connsiteX722" fmla="*/ 3744487 w 12192000"/>
              <a:gd name="connsiteY722" fmla="*/ 383136 h 4267200"/>
              <a:gd name="connsiteX723" fmla="*/ 3624562 w 12192000"/>
              <a:gd name="connsiteY723" fmla="*/ 367041 h 4267200"/>
              <a:gd name="connsiteX724" fmla="*/ 3489712 w 12192000"/>
              <a:gd name="connsiteY724" fmla="*/ 485386 h 4267200"/>
              <a:gd name="connsiteX725" fmla="*/ 3182994 w 12192000"/>
              <a:gd name="connsiteY725" fmla="*/ 828265 h 4267200"/>
              <a:gd name="connsiteX726" fmla="*/ 2892114 w 12192000"/>
              <a:gd name="connsiteY726" fmla="*/ 1172635 h 4267200"/>
              <a:gd name="connsiteX727" fmla="*/ 3021459 w 12192000"/>
              <a:gd name="connsiteY727" fmla="*/ 1035385 h 4267200"/>
              <a:gd name="connsiteX728" fmla="*/ 3153873 w 12192000"/>
              <a:gd name="connsiteY728" fmla="*/ 898971 h 4267200"/>
              <a:gd name="connsiteX729" fmla="*/ 3276511 w 12192000"/>
              <a:gd name="connsiteY729" fmla="*/ 786423 h 4267200"/>
              <a:gd name="connsiteX730" fmla="*/ 3584154 w 12192000"/>
              <a:gd name="connsiteY730" fmla="*/ 448218 h 4267200"/>
              <a:gd name="connsiteX731" fmla="*/ 3624562 w 12192000"/>
              <a:gd name="connsiteY731" fmla="*/ 367041 h 4267200"/>
              <a:gd name="connsiteX732" fmla="*/ 3766672 w 12192000"/>
              <a:gd name="connsiteY732" fmla="*/ 359429 h 4267200"/>
              <a:gd name="connsiteX733" fmla="*/ 3996338 w 12192000"/>
              <a:gd name="connsiteY733" fmla="*/ 968237 h 4267200"/>
              <a:gd name="connsiteX734" fmla="*/ 3766672 w 12192000"/>
              <a:gd name="connsiteY734" fmla="*/ 359429 h 4267200"/>
              <a:gd name="connsiteX735" fmla="*/ 5805386 w 12192000"/>
              <a:gd name="connsiteY735" fmla="*/ 239240 h 4267200"/>
              <a:gd name="connsiteX736" fmla="*/ 5736947 w 12192000"/>
              <a:gd name="connsiteY736" fmla="*/ 261367 h 4267200"/>
              <a:gd name="connsiteX737" fmla="*/ 5427012 w 12192000"/>
              <a:gd name="connsiteY737" fmla="*/ 311272 h 4267200"/>
              <a:gd name="connsiteX738" fmla="*/ 5147818 w 12192000"/>
              <a:gd name="connsiteY738" fmla="*/ 322112 h 4267200"/>
              <a:gd name="connsiteX739" fmla="*/ 5060854 w 12192000"/>
              <a:gd name="connsiteY739" fmla="*/ 311882 h 4267200"/>
              <a:gd name="connsiteX740" fmla="*/ 4945989 w 12192000"/>
              <a:gd name="connsiteY740" fmla="*/ 300516 h 4267200"/>
              <a:gd name="connsiteX741" fmla="*/ 5410479 w 12192000"/>
              <a:gd name="connsiteY741" fmla="*/ 348434 h 4267200"/>
              <a:gd name="connsiteX742" fmla="*/ 5805386 w 12192000"/>
              <a:gd name="connsiteY742" fmla="*/ 239240 h 4267200"/>
              <a:gd name="connsiteX743" fmla="*/ 5905192 w 12192000"/>
              <a:gd name="connsiteY743" fmla="*/ 163079 h 4267200"/>
              <a:gd name="connsiteX744" fmla="*/ 5865655 w 12192000"/>
              <a:gd name="connsiteY744" fmla="*/ 171901 h 4267200"/>
              <a:gd name="connsiteX745" fmla="*/ 5259740 w 12192000"/>
              <a:gd name="connsiteY745" fmla="*/ 257013 h 4267200"/>
              <a:gd name="connsiteX746" fmla="*/ 5208466 w 12192000"/>
              <a:gd name="connsiteY746" fmla="*/ 257550 h 4267200"/>
              <a:gd name="connsiteX747" fmla="*/ 4980204 w 12192000"/>
              <a:gd name="connsiteY747" fmla="*/ 271903 h 4267200"/>
              <a:gd name="connsiteX748" fmla="*/ 5068068 w 12192000"/>
              <a:gd name="connsiteY748" fmla="*/ 282244 h 4267200"/>
              <a:gd name="connsiteX749" fmla="*/ 5153231 w 12192000"/>
              <a:gd name="connsiteY749" fmla="*/ 292240 h 4267200"/>
              <a:gd name="connsiteX750" fmla="*/ 5426491 w 12192000"/>
              <a:gd name="connsiteY750" fmla="*/ 281128 h 4267200"/>
              <a:gd name="connsiteX751" fmla="*/ 5731212 w 12192000"/>
              <a:gd name="connsiteY751" fmla="*/ 231951 h 4267200"/>
              <a:gd name="connsiteX752" fmla="*/ 5905192 w 12192000"/>
              <a:gd name="connsiteY752" fmla="*/ 163079 h 4267200"/>
              <a:gd name="connsiteX753" fmla="*/ 5944437 w 12192000"/>
              <a:gd name="connsiteY753" fmla="*/ 113829 h 4267200"/>
              <a:gd name="connsiteX754" fmla="*/ 5825032 w 12192000"/>
              <a:gd name="connsiteY754" fmla="*/ 146405 h 4267200"/>
              <a:gd name="connsiteX755" fmla="*/ 4955599 w 12192000"/>
              <a:gd name="connsiteY755" fmla="*/ 247008 h 4267200"/>
              <a:gd name="connsiteX756" fmla="*/ 5210104 w 12192000"/>
              <a:gd name="connsiteY756" fmla="*/ 228123 h 4267200"/>
              <a:gd name="connsiteX757" fmla="*/ 5261015 w 12192000"/>
              <a:gd name="connsiteY757" fmla="*/ 227087 h 4267200"/>
              <a:gd name="connsiteX758" fmla="*/ 5861181 w 12192000"/>
              <a:gd name="connsiteY758" fmla="*/ 143093 h 4267200"/>
              <a:gd name="connsiteX759" fmla="*/ 5961252 w 12192000"/>
              <a:gd name="connsiteY759" fmla="*/ 114820 h 4267200"/>
              <a:gd name="connsiteX760" fmla="*/ 5944437 w 12192000"/>
              <a:gd name="connsiteY760" fmla="*/ 113829 h 4267200"/>
              <a:gd name="connsiteX761" fmla="*/ 9095810 w 12192000"/>
              <a:gd name="connsiteY761" fmla="*/ 0 h 4267200"/>
              <a:gd name="connsiteX762" fmla="*/ 9215999 w 12192000"/>
              <a:gd name="connsiteY762" fmla="*/ 0 h 4267200"/>
              <a:gd name="connsiteX763" fmla="*/ 9250991 w 12192000"/>
              <a:gd name="connsiteY763" fmla="*/ 17650 h 4267200"/>
              <a:gd name="connsiteX764" fmla="*/ 9551793 w 12192000"/>
              <a:gd name="connsiteY764" fmla="*/ 69947 h 4267200"/>
              <a:gd name="connsiteX765" fmla="*/ 10211701 w 12192000"/>
              <a:gd name="connsiteY765" fmla="*/ 15192 h 4267200"/>
              <a:gd name="connsiteX766" fmla="*/ 9665014 w 12192000"/>
              <a:gd name="connsiteY766" fmla="*/ 41266 h 4267200"/>
              <a:gd name="connsiteX767" fmla="*/ 9382567 w 12192000"/>
              <a:gd name="connsiteY767" fmla="*/ 18583 h 4267200"/>
              <a:gd name="connsiteX768" fmla="*/ 9283159 w 12192000"/>
              <a:gd name="connsiteY768" fmla="*/ 0 h 4267200"/>
              <a:gd name="connsiteX769" fmla="*/ 9469266 w 12192000"/>
              <a:gd name="connsiteY769" fmla="*/ 0 h 4267200"/>
              <a:gd name="connsiteX770" fmla="*/ 9504117 w 12192000"/>
              <a:gd name="connsiteY770" fmla="*/ 4274 h 4267200"/>
              <a:gd name="connsiteX771" fmla="*/ 9667223 w 12192000"/>
              <a:gd name="connsiteY771" fmla="*/ 13232 h 4267200"/>
              <a:gd name="connsiteX772" fmla="*/ 9887703 w 12192000"/>
              <a:gd name="connsiteY772" fmla="*/ 12601 h 4267200"/>
              <a:gd name="connsiteX773" fmla="*/ 10088930 w 12192000"/>
              <a:gd name="connsiteY773" fmla="*/ 0 h 4267200"/>
              <a:gd name="connsiteX774" fmla="*/ 10544171 w 12192000"/>
              <a:gd name="connsiteY774" fmla="*/ 0 h 4267200"/>
              <a:gd name="connsiteX775" fmla="*/ 10392396 w 12192000"/>
              <a:gd name="connsiteY775" fmla="*/ 36772 h 4267200"/>
              <a:gd name="connsiteX776" fmla="*/ 9413803 w 12192000"/>
              <a:gd name="connsiteY776" fmla="*/ 131277 h 4267200"/>
              <a:gd name="connsiteX777" fmla="*/ 9174626 w 12192000"/>
              <a:gd name="connsiteY777" fmla="*/ 44983 h 4267200"/>
              <a:gd name="connsiteX778" fmla="*/ 8474998 w 12192000"/>
              <a:gd name="connsiteY778" fmla="*/ 0 h 4267200"/>
              <a:gd name="connsiteX779" fmla="*/ 8573502 w 12192000"/>
              <a:gd name="connsiteY779" fmla="*/ 0 h 4267200"/>
              <a:gd name="connsiteX780" fmla="*/ 8659539 w 12192000"/>
              <a:gd name="connsiteY780" fmla="*/ 117664 h 4267200"/>
              <a:gd name="connsiteX781" fmla="*/ 9248507 w 12192000"/>
              <a:gd name="connsiteY781" fmla="*/ 743734 h 4267200"/>
              <a:gd name="connsiteX782" fmla="*/ 9309457 w 12192000"/>
              <a:gd name="connsiteY782" fmla="*/ 795932 h 4267200"/>
              <a:gd name="connsiteX783" fmla="*/ 9785496 w 12192000"/>
              <a:gd name="connsiteY783" fmla="*/ 530713 h 4267200"/>
              <a:gd name="connsiteX784" fmla="*/ 10482828 w 12192000"/>
              <a:gd name="connsiteY784" fmla="*/ 399738 h 4267200"/>
              <a:gd name="connsiteX785" fmla="*/ 10468382 w 12192000"/>
              <a:gd name="connsiteY785" fmla="*/ 461219 h 4267200"/>
              <a:gd name="connsiteX786" fmla="*/ 9430790 w 12192000"/>
              <a:gd name="connsiteY786" fmla="*/ 895589 h 4267200"/>
              <a:gd name="connsiteX787" fmla="*/ 10019780 w 12192000"/>
              <a:gd name="connsiteY787" fmla="*/ 1298815 h 4267200"/>
              <a:gd name="connsiteX788" fmla="*/ 10372218 w 12192000"/>
              <a:gd name="connsiteY788" fmla="*/ 1146081 h 4267200"/>
              <a:gd name="connsiteX789" fmla="*/ 10896429 w 12192000"/>
              <a:gd name="connsiteY789" fmla="*/ 310883 h 4267200"/>
              <a:gd name="connsiteX790" fmla="*/ 10919735 w 12192000"/>
              <a:gd name="connsiteY790" fmla="*/ 318176 h 4267200"/>
              <a:gd name="connsiteX791" fmla="*/ 10637064 w 12192000"/>
              <a:gd name="connsiteY791" fmla="*/ 935661 h 4267200"/>
              <a:gd name="connsiteX792" fmla="*/ 10516995 w 12192000"/>
              <a:gd name="connsiteY792" fmla="*/ 1070245 h 4267200"/>
              <a:gd name="connsiteX793" fmla="*/ 10868835 w 12192000"/>
              <a:gd name="connsiteY793" fmla="*/ 815534 h 4267200"/>
              <a:gd name="connsiteX794" fmla="*/ 11704547 w 12192000"/>
              <a:gd name="connsiteY794" fmla="*/ 465665 h 4267200"/>
              <a:gd name="connsiteX795" fmla="*/ 12033562 w 12192000"/>
              <a:gd name="connsiteY795" fmla="*/ 350012 h 4267200"/>
              <a:gd name="connsiteX796" fmla="*/ 12025537 w 12192000"/>
              <a:gd name="connsiteY796" fmla="*/ 382666 h 4267200"/>
              <a:gd name="connsiteX797" fmla="*/ 11088649 w 12192000"/>
              <a:gd name="connsiteY797" fmla="*/ 1056676 h 4267200"/>
              <a:gd name="connsiteX798" fmla="*/ 10561600 w 12192000"/>
              <a:gd name="connsiteY798" fmla="*/ 1229477 h 4267200"/>
              <a:gd name="connsiteX799" fmla="*/ 10280797 w 12192000"/>
              <a:gd name="connsiteY799" fmla="*/ 1263181 h 4267200"/>
              <a:gd name="connsiteX800" fmla="*/ 10083376 w 12192000"/>
              <a:gd name="connsiteY800" fmla="*/ 1334114 h 4267200"/>
              <a:gd name="connsiteX801" fmla="*/ 10832582 w 12192000"/>
              <a:gd name="connsiteY801" fmla="*/ 1687356 h 4267200"/>
              <a:gd name="connsiteX802" fmla="*/ 10839263 w 12192000"/>
              <a:gd name="connsiteY802" fmla="*/ 1683743 h 4267200"/>
              <a:gd name="connsiteX803" fmla="*/ 11350910 w 12192000"/>
              <a:gd name="connsiteY803" fmla="*/ 1443899 h 4267200"/>
              <a:gd name="connsiteX804" fmla="*/ 11360346 w 12192000"/>
              <a:gd name="connsiteY804" fmla="*/ 1429225 h 4267200"/>
              <a:gd name="connsiteX805" fmla="*/ 12167580 w 12192000"/>
              <a:gd name="connsiteY805" fmla="*/ 789523 h 4267200"/>
              <a:gd name="connsiteX806" fmla="*/ 12192000 w 12192000"/>
              <a:gd name="connsiteY806" fmla="*/ 769876 h 4267200"/>
              <a:gd name="connsiteX807" fmla="*/ 12192000 w 12192000"/>
              <a:gd name="connsiteY807" fmla="*/ 802845 h 4267200"/>
              <a:gd name="connsiteX808" fmla="*/ 12173558 w 12192000"/>
              <a:gd name="connsiteY808" fmla="*/ 821317 h 4267200"/>
              <a:gd name="connsiteX809" fmla="*/ 12117398 w 12192000"/>
              <a:gd name="connsiteY809" fmla="*/ 877374 h 4267200"/>
              <a:gd name="connsiteX810" fmla="*/ 11472926 w 12192000"/>
              <a:gd name="connsiteY810" fmla="*/ 1344259 h 4267200"/>
              <a:gd name="connsiteX811" fmla="*/ 11666978 w 12192000"/>
              <a:gd name="connsiteY811" fmla="*/ 1215889 h 4267200"/>
              <a:gd name="connsiteX812" fmla="*/ 11707200 w 12192000"/>
              <a:gd name="connsiteY812" fmla="*/ 1192361 h 4267200"/>
              <a:gd name="connsiteX813" fmla="*/ 12144637 w 12192000"/>
              <a:gd name="connsiteY813" fmla="*/ 858646 h 4267200"/>
              <a:gd name="connsiteX814" fmla="*/ 12192000 w 12192000"/>
              <a:gd name="connsiteY814" fmla="*/ 810414 h 4267200"/>
              <a:gd name="connsiteX815" fmla="*/ 12192000 w 12192000"/>
              <a:gd name="connsiteY815" fmla="*/ 916439 h 4267200"/>
              <a:gd name="connsiteX816" fmla="*/ 12150630 w 12192000"/>
              <a:gd name="connsiteY816" fmla="*/ 982925 h 4267200"/>
              <a:gd name="connsiteX817" fmla="*/ 11389484 w 12192000"/>
              <a:gd name="connsiteY817" fmla="*/ 1469889 h 4267200"/>
              <a:gd name="connsiteX818" fmla="*/ 10923736 w 12192000"/>
              <a:gd name="connsiteY818" fmla="*/ 1721439 h 4267200"/>
              <a:gd name="connsiteX819" fmla="*/ 11091913 w 12192000"/>
              <a:gd name="connsiteY819" fmla="*/ 1780406 h 4267200"/>
              <a:gd name="connsiteX820" fmla="*/ 11771238 w 12192000"/>
              <a:gd name="connsiteY820" fmla="*/ 1944400 h 4267200"/>
              <a:gd name="connsiteX821" fmla="*/ 11783166 w 12192000"/>
              <a:gd name="connsiteY821" fmla="*/ 1931422 h 4267200"/>
              <a:gd name="connsiteX822" fmla="*/ 12131988 w 12192000"/>
              <a:gd name="connsiteY822" fmla="*/ 1574357 h 4267200"/>
              <a:gd name="connsiteX823" fmla="*/ 12192000 w 12192000"/>
              <a:gd name="connsiteY823" fmla="*/ 1537429 h 4267200"/>
              <a:gd name="connsiteX824" fmla="*/ 12192000 w 12192000"/>
              <a:gd name="connsiteY824" fmla="*/ 1589108 h 4267200"/>
              <a:gd name="connsiteX825" fmla="*/ 12112105 w 12192000"/>
              <a:gd name="connsiteY825" fmla="*/ 1640352 h 4267200"/>
              <a:gd name="connsiteX826" fmla="*/ 11849203 w 12192000"/>
              <a:gd name="connsiteY826" fmla="*/ 1900149 h 4267200"/>
              <a:gd name="connsiteX827" fmla="*/ 11946326 w 12192000"/>
              <a:gd name="connsiteY827" fmla="*/ 1822808 h 4267200"/>
              <a:gd name="connsiteX828" fmla="*/ 12055863 w 12192000"/>
              <a:gd name="connsiteY828" fmla="*/ 1735914 h 4267200"/>
              <a:gd name="connsiteX829" fmla="*/ 12150816 w 12192000"/>
              <a:gd name="connsiteY829" fmla="*/ 1678902 h 4267200"/>
              <a:gd name="connsiteX830" fmla="*/ 12192000 w 12192000"/>
              <a:gd name="connsiteY830" fmla="*/ 1655121 h 4267200"/>
              <a:gd name="connsiteX831" fmla="*/ 12192000 w 12192000"/>
              <a:gd name="connsiteY831" fmla="*/ 1686869 h 4267200"/>
              <a:gd name="connsiteX832" fmla="*/ 12163772 w 12192000"/>
              <a:gd name="connsiteY832" fmla="*/ 1703058 h 4267200"/>
              <a:gd name="connsiteX833" fmla="*/ 12070597 w 12192000"/>
              <a:gd name="connsiteY833" fmla="*/ 1758893 h 4267200"/>
              <a:gd name="connsiteX834" fmla="*/ 11963621 w 12192000"/>
              <a:gd name="connsiteY834" fmla="*/ 1844299 h 4267200"/>
              <a:gd name="connsiteX835" fmla="*/ 11886604 w 12192000"/>
              <a:gd name="connsiteY835" fmla="*/ 1907617 h 4267200"/>
              <a:gd name="connsiteX836" fmla="*/ 12153575 w 12192000"/>
              <a:gd name="connsiteY836" fmla="*/ 1786372 h 4267200"/>
              <a:gd name="connsiteX837" fmla="*/ 12192000 w 12192000"/>
              <a:gd name="connsiteY837" fmla="*/ 1759693 h 4267200"/>
              <a:gd name="connsiteX838" fmla="*/ 12192000 w 12192000"/>
              <a:gd name="connsiteY838" fmla="*/ 1809459 h 4267200"/>
              <a:gd name="connsiteX839" fmla="*/ 12121362 w 12192000"/>
              <a:gd name="connsiteY839" fmla="*/ 1857561 h 4267200"/>
              <a:gd name="connsiteX840" fmla="*/ 11895949 w 12192000"/>
              <a:gd name="connsiteY840" fmla="*/ 1963079 h 4267200"/>
              <a:gd name="connsiteX841" fmla="*/ 12192000 w 12192000"/>
              <a:gd name="connsiteY841" fmla="*/ 1990579 h 4267200"/>
              <a:gd name="connsiteX842" fmla="*/ 12192000 w 12192000"/>
              <a:gd name="connsiteY842" fmla="*/ 2065582 h 4267200"/>
              <a:gd name="connsiteX843" fmla="*/ 12153918 w 12192000"/>
              <a:gd name="connsiteY843" fmla="*/ 2063926 h 4267200"/>
              <a:gd name="connsiteX844" fmla="*/ 12192000 w 12192000"/>
              <a:gd name="connsiteY844" fmla="*/ 2085104 h 4267200"/>
              <a:gd name="connsiteX845" fmla="*/ 12192000 w 12192000"/>
              <a:gd name="connsiteY845" fmla="*/ 2178471 h 4267200"/>
              <a:gd name="connsiteX846" fmla="*/ 12085355 w 12192000"/>
              <a:gd name="connsiteY846" fmla="*/ 2122457 h 4267200"/>
              <a:gd name="connsiteX847" fmla="*/ 12192000 w 12192000"/>
              <a:gd name="connsiteY847" fmla="*/ 2196158 h 4267200"/>
              <a:gd name="connsiteX848" fmla="*/ 12192000 w 12192000"/>
              <a:gd name="connsiteY848" fmla="*/ 2230374 h 4267200"/>
              <a:gd name="connsiteX849" fmla="*/ 12041237 w 12192000"/>
              <a:gd name="connsiteY849" fmla="*/ 2126309 h 4267200"/>
              <a:gd name="connsiteX850" fmla="*/ 12174450 w 12192000"/>
              <a:gd name="connsiteY850" fmla="*/ 2262541 h 4267200"/>
              <a:gd name="connsiteX851" fmla="*/ 12192000 w 12192000"/>
              <a:gd name="connsiteY851" fmla="*/ 2275857 h 4267200"/>
              <a:gd name="connsiteX852" fmla="*/ 12192000 w 12192000"/>
              <a:gd name="connsiteY852" fmla="*/ 2377131 h 4267200"/>
              <a:gd name="connsiteX853" fmla="*/ 12155801 w 12192000"/>
              <a:gd name="connsiteY853" fmla="*/ 2349925 h 4267200"/>
              <a:gd name="connsiteX854" fmla="*/ 11930164 w 12192000"/>
              <a:gd name="connsiteY854" fmla="*/ 2041945 h 4267200"/>
              <a:gd name="connsiteX855" fmla="*/ 11561767 w 12192000"/>
              <a:gd name="connsiteY855" fmla="*/ 1984479 h 4267200"/>
              <a:gd name="connsiteX856" fmla="*/ 11987997 w 12192000"/>
              <a:gd name="connsiteY856" fmla="*/ 3153822 h 4267200"/>
              <a:gd name="connsiteX857" fmla="*/ 11926558 w 12192000"/>
              <a:gd name="connsiteY857" fmla="*/ 3203134 h 4267200"/>
              <a:gd name="connsiteX858" fmla="*/ 11440430 w 12192000"/>
              <a:gd name="connsiteY858" fmla="*/ 1973028 h 4267200"/>
              <a:gd name="connsiteX859" fmla="*/ 11446754 w 12192000"/>
              <a:gd name="connsiteY859" fmla="*/ 1959605 h 4267200"/>
              <a:gd name="connsiteX860" fmla="*/ 11050651 w 12192000"/>
              <a:gd name="connsiteY860" fmla="*/ 1850495 h 4267200"/>
              <a:gd name="connsiteX861" fmla="*/ 10389960 w 12192000"/>
              <a:gd name="connsiteY861" fmla="*/ 1586232 h 4267200"/>
              <a:gd name="connsiteX862" fmla="*/ 10500699 w 12192000"/>
              <a:gd name="connsiteY862" fmla="*/ 1913175 h 4267200"/>
              <a:gd name="connsiteX863" fmla="*/ 10507814 w 12192000"/>
              <a:gd name="connsiteY863" fmla="*/ 1920694 h 4267200"/>
              <a:gd name="connsiteX864" fmla="*/ 10518908 w 12192000"/>
              <a:gd name="connsiteY864" fmla="*/ 1911226 h 4267200"/>
              <a:gd name="connsiteX865" fmla="*/ 11258935 w 12192000"/>
              <a:gd name="connsiteY865" fmla="*/ 2442781 h 4267200"/>
              <a:gd name="connsiteX866" fmla="*/ 11211663 w 12192000"/>
              <a:gd name="connsiteY866" fmla="*/ 2510325 h 4267200"/>
              <a:gd name="connsiteX867" fmla="*/ 10571295 w 12192000"/>
              <a:gd name="connsiteY867" fmla="*/ 2105302 h 4267200"/>
              <a:gd name="connsiteX868" fmla="*/ 10435737 w 12192000"/>
              <a:gd name="connsiteY868" fmla="*/ 2805672 h 4267200"/>
              <a:gd name="connsiteX869" fmla="*/ 10206831 w 12192000"/>
              <a:gd name="connsiteY869" fmla="*/ 3151701 h 4267200"/>
              <a:gd name="connsiteX870" fmla="*/ 10196482 w 12192000"/>
              <a:gd name="connsiteY870" fmla="*/ 3135084 h 4267200"/>
              <a:gd name="connsiteX871" fmla="*/ 10381882 w 12192000"/>
              <a:gd name="connsiteY871" fmla="*/ 2155807 h 4267200"/>
              <a:gd name="connsiteX872" fmla="*/ 10439260 w 12192000"/>
              <a:gd name="connsiteY872" fmla="*/ 1962486 h 4267200"/>
              <a:gd name="connsiteX873" fmla="*/ 10439409 w 12192000"/>
              <a:gd name="connsiteY873" fmla="*/ 1960615 h 4267200"/>
              <a:gd name="connsiteX874" fmla="*/ 10439915 w 12192000"/>
              <a:gd name="connsiteY874" fmla="*/ 1951821 h 4267200"/>
              <a:gd name="connsiteX875" fmla="*/ 10314241 w 12192000"/>
              <a:gd name="connsiteY875" fmla="*/ 1556749 h 4267200"/>
              <a:gd name="connsiteX876" fmla="*/ 10315061 w 12192000"/>
              <a:gd name="connsiteY876" fmla="*/ 1548729 h 4267200"/>
              <a:gd name="connsiteX877" fmla="*/ 9526158 w 12192000"/>
              <a:gd name="connsiteY877" fmla="*/ 1071804 h 4267200"/>
              <a:gd name="connsiteX878" fmla="*/ 9758689 w 12192000"/>
              <a:gd name="connsiteY878" fmla="*/ 1585512 h 4267200"/>
              <a:gd name="connsiteX879" fmla="*/ 9941392 w 12192000"/>
              <a:gd name="connsiteY879" fmla="*/ 2432858 h 4267200"/>
              <a:gd name="connsiteX880" fmla="*/ 9887724 w 12192000"/>
              <a:gd name="connsiteY880" fmla="*/ 2495762 h 4267200"/>
              <a:gd name="connsiteX881" fmla="*/ 9587446 w 12192000"/>
              <a:gd name="connsiteY881" fmla="*/ 1872898 h 4267200"/>
              <a:gd name="connsiteX882" fmla="*/ 9462810 w 12192000"/>
              <a:gd name="connsiteY882" fmla="*/ 1288346 h 4267200"/>
              <a:gd name="connsiteX883" fmla="*/ 9318575 w 12192000"/>
              <a:gd name="connsiteY883" fmla="*/ 1540820 h 4267200"/>
              <a:gd name="connsiteX884" fmla="*/ 9191090 w 12192000"/>
              <a:gd name="connsiteY884" fmla="*/ 1688355 h 4267200"/>
              <a:gd name="connsiteX885" fmla="*/ 9177757 w 12192000"/>
              <a:gd name="connsiteY885" fmla="*/ 1683354 h 4267200"/>
              <a:gd name="connsiteX886" fmla="*/ 9274865 w 12192000"/>
              <a:gd name="connsiteY886" fmla="*/ 1336896 h 4267200"/>
              <a:gd name="connsiteX887" fmla="*/ 9478649 w 12192000"/>
              <a:gd name="connsiteY887" fmla="*/ 1173376 h 4267200"/>
              <a:gd name="connsiteX888" fmla="*/ 9482281 w 12192000"/>
              <a:gd name="connsiteY888" fmla="*/ 1167830 h 4267200"/>
              <a:gd name="connsiteX889" fmla="*/ 9438637 w 12192000"/>
              <a:gd name="connsiteY889" fmla="*/ 1015438 h 4267200"/>
              <a:gd name="connsiteX890" fmla="*/ 9439458 w 12192000"/>
              <a:gd name="connsiteY890" fmla="*/ 1007420 h 4267200"/>
              <a:gd name="connsiteX891" fmla="*/ 9197105 w 12192000"/>
              <a:gd name="connsiteY891" fmla="*/ 808882 h 4267200"/>
              <a:gd name="connsiteX892" fmla="*/ 8973607 w 12192000"/>
              <a:gd name="connsiteY892" fmla="*/ 597733 h 4267200"/>
              <a:gd name="connsiteX893" fmla="*/ 8967512 w 12192000"/>
              <a:gd name="connsiteY893" fmla="*/ 1795211 h 4267200"/>
              <a:gd name="connsiteX894" fmla="*/ 8912526 w 12192000"/>
              <a:gd name="connsiteY894" fmla="*/ 1841464 h 4267200"/>
              <a:gd name="connsiteX895" fmla="*/ 8893391 w 12192000"/>
              <a:gd name="connsiteY895" fmla="*/ 572788 h 4267200"/>
              <a:gd name="connsiteX896" fmla="*/ 8902990 w 12192000"/>
              <a:gd name="connsiteY896" fmla="*/ 560750 h 4267200"/>
              <a:gd name="connsiteX897" fmla="*/ 8919102 w 12192000"/>
              <a:gd name="connsiteY897" fmla="*/ 542471 h 4267200"/>
              <a:gd name="connsiteX898" fmla="*/ 8661728 w 12192000"/>
              <a:gd name="connsiteY898" fmla="*/ 250903 h 4267200"/>
              <a:gd name="connsiteX899" fmla="*/ 8357758 w 12192000"/>
              <a:gd name="connsiteY899" fmla="*/ 0 h 4267200"/>
              <a:gd name="connsiteX900" fmla="*/ 8405492 w 12192000"/>
              <a:gd name="connsiteY900" fmla="*/ 0 h 4267200"/>
              <a:gd name="connsiteX901" fmla="*/ 8392083 w 12192000"/>
              <a:gd name="connsiteY901" fmla="*/ 30495 h 4267200"/>
              <a:gd name="connsiteX902" fmla="*/ 8339888 w 12192000"/>
              <a:gd name="connsiteY902" fmla="*/ 306259 h 4267200"/>
              <a:gd name="connsiteX903" fmla="*/ 8473847 w 12192000"/>
              <a:gd name="connsiteY903" fmla="*/ 727373 h 4267200"/>
              <a:gd name="connsiteX904" fmla="*/ 8454081 w 12192000"/>
              <a:gd name="connsiteY904" fmla="*/ 1611960 h 4267200"/>
              <a:gd name="connsiteX905" fmla="*/ 8396000 w 12192000"/>
              <a:gd name="connsiteY905" fmla="*/ 1663986 h 4267200"/>
              <a:gd name="connsiteX906" fmla="*/ 8238881 w 12192000"/>
              <a:gd name="connsiteY906" fmla="*/ 368438 h 4267200"/>
              <a:gd name="connsiteX907" fmla="*/ 7668140 w 12192000"/>
              <a:gd name="connsiteY907" fmla="*/ 942511 h 4267200"/>
              <a:gd name="connsiteX908" fmla="*/ 7637853 w 12192000"/>
              <a:gd name="connsiteY908" fmla="*/ 942567 h 4267200"/>
              <a:gd name="connsiteX909" fmla="*/ 7909649 w 12192000"/>
              <a:gd name="connsiteY909" fmla="*/ 489150 h 4267200"/>
              <a:gd name="connsiteX910" fmla="*/ 8256182 w 12192000"/>
              <a:gd name="connsiteY910" fmla="*/ 301724 h 4267200"/>
              <a:gd name="connsiteX911" fmla="*/ 8255912 w 12192000"/>
              <a:gd name="connsiteY911" fmla="*/ 276498 h 4267200"/>
              <a:gd name="connsiteX912" fmla="*/ 8315225 w 12192000"/>
              <a:gd name="connsiteY912" fmla="*/ 89075 h 4267200"/>
              <a:gd name="connsiteX913" fmla="*/ 7497388 w 12192000"/>
              <a:gd name="connsiteY913" fmla="*/ 0 h 4267200"/>
              <a:gd name="connsiteX914" fmla="*/ 7560921 w 12192000"/>
              <a:gd name="connsiteY914" fmla="*/ 0 h 4267200"/>
              <a:gd name="connsiteX915" fmla="*/ 7546742 w 12192000"/>
              <a:gd name="connsiteY915" fmla="*/ 68966 h 4267200"/>
              <a:gd name="connsiteX916" fmla="*/ 7488853 w 12192000"/>
              <a:gd name="connsiteY916" fmla="*/ 535687 h 4267200"/>
              <a:gd name="connsiteX917" fmla="*/ 7529509 w 12192000"/>
              <a:gd name="connsiteY917" fmla="*/ 380358 h 4267200"/>
              <a:gd name="connsiteX918" fmla="*/ 7585939 w 12192000"/>
              <a:gd name="connsiteY918" fmla="*/ 184712 h 4267200"/>
              <a:gd name="connsiteX919" fmla="*/ 7621792 w 12192000"/>
              <a:gd name="connsiteY919" fmla="*/ 87864 h 4267200"/>
              <a:gd name="connsiteX920" fmla="*/ 7654204 w 12192000"/>
              <a:gd name="connsiteY920" fmla="*/ 0 h 4267200"/>
              <a:gd name="connsiteX921" fmla="*/ 7683986 w 12192000"/>
              <a:gd name="connsiteY921" fmla="*/ 0 h 4267200"/>
              <a:gd name="connsiteX922" fmla="*/ 7647914 w 12192000"/>
              <a:gd name="connsiteY922" fmla="*/ 97640 h 4267200"/>
              <a:gd name="connsiteX923" fmla="*/ 7612524 w 12192000"/>
              <a:gd name="connsiteY923" fmla="*/ 193392 h 4267200"/>
              <a:gd name="connsiteX924" fmla="*/ 7557013 w 12192000"/>
              <a:gd name="connsiteY924" fmla="*/ 386853 h 4267200"/>
              <a:gd name="connsiteX925" fmla="*/ 7517286 w 12192000"/>
              <a:gd name="connsiteY925" fmla="*/ 539999 h 4267200"/>
              <a:gd name="connsiteX926" fmla="*/ 7704204 w 12192000"/>
              <a:gd name="connsiteY926" fmla="*/ 152292 h 4267200"/>
              <a:gd name="connsiteX927" fmla="*/ 7756975 w 12192000"/>
              <a:gd name="connsiteY927" fmla="*/ 0 h 4267200"/>
              <a:gd name="connsiteX928" fmla="*/ 7837329 w 12192000"/>
              <a:gd name="connsiteY928" fmla="*/ 0 h 4267200"/>
              <a:gd name="connsiteX929" fmla="*/ 7821760 w 12192000"/>
              <a:gd name="connsiteY929" fmla="*/ 65656 h 4267200"/>
              <a:gd name="connsiteX930" fmla="*/ 7488925 w 12192000"/>
              <a:gd name="connsiteY930" fmla="*/ 763628 h 4267200"/>
              <a:gd name="connsiteX931" fmla="*/ 7419999 w 12192000"/>
              <a:gd name="connsiteY931" fmla="*/ 774360 h 4267200"/>
              <a:gd name="connsiteX932" fmla="*/ 7487820 w 12192000"/>
              <a:gd name="connsiteY932" fmla="*/ 37416 h 4267200"/>
              <a:gd name="connsiteX933" fmla="*/ 3882765 w 12192000"/>
              <a:gd name="connsiteY933" fmla="*/ 0 h 4267200"/>
              <a:gd name="connsiteX934" fmla="*/ 3995099 w 12192000"/>
              <a:gd name="connsiteY934" fmla="*/ 0 h 4267200"/>
              <a:gd name="connsiteX935" fmla="*/ 4163818 w 12192000"/>
              <a:gd name="connsiteY935" fmla="*/ 234104 h 4267200"/>
              <a:gd name="connsiteX936" fmla="*/ 4172099 w 12192000"/>
              <a:gd name="connsiteY936" fmla="*/ 234207 h 4267200"/>
              <a:gd name="connsiteX937" fmla="*/ 4784282 w 12192000"/>
              <a:gd name="connsiteY937" fmla="*/ 276561 h 4267200"/>
              <a:gd name="connsiteX938" fmla="*/ 4801687 w 12192000"/>
              <a:gd name="connsiteY938" fmla="*/ 267764 h 4267200"/>
              <a:gd name="connsiteX939" fmla="*/ 6082788 w 12192000"/>
              <a:gd name="connsiteY939" fmla="*/ 64119 h 4267200"/>
              <a:gd name="connsiteX940" fmla="*/ 6099442 w 12192000"/>
              <a:gd name="connsiteY940" fmla="*/ 82568 h 4267200"/>
              <a:gd name="connsiteX941" fmla="*/ 4804137 w 12192000"/>
              <a:gd name="connsiteY941" fmla="*/ 320931 h 4267200"/>
              <a:gd name="connsiteX942" fmla="*/ 4227047 w 12192000"/>
              <a:gd name="connsiteY942" fmla="*/ 313415 h 4267200"/>
              <a:gd name="connsiteX943" fmla="*/ 4346041 w 12192000"/>
              <a:gd name="connsiteY943" fmla="*/ 456086 h 4267200"/>
              <a:gd name="connsiteX944" fmla="*/ 4870967 w 12192000"/>
              <a:gd name="connsiteY944" fmla="*/ 963061 h 4267200"/>
              <a:gd name="connsiteX945" fmla="*/ 4889647 w 12192000"/>
              <a:gd name="connsiteY945" fmla="*/ 957147 h 4267200"/>
              <a:gd name="connsiteX946" fmla="*/ 5422504 w 12192000"/>
              <a:gd name="connsiteY946" fmla="*/ 805191 h 4267200"/>
              <a:gd name="connsiteX947" fmla="*/ 6087656 w 12192000"/>
              <a:gd name="connsiteY947" fmla="*/ 826703 h 4267200"/>
              <a:gd name="connsiteX948" fmla="*/ 6058717 w 12192000"/>
              <a:gd name="connsiteY948" fmla="*/ 865992 h 4267200"/>
              <a:gd name="connsiteX949" fmla="*/ 4974153 w 12192000"/>
              <a:gd name="connsiteY949" fmla="*/ 1045456 h 4267200"/>
              <a:gd name="connsiteX950" fmla="*/ 5627835 w 12192000"/>
              <a:gd name="connsiteY950" fmla="*/ 1472077 h 4267200"/>
              <a:gd name="connsiteX951" fmla="*/ 5629817 w 12192000"/>
              <a:gd name="connsiteY951" fmla="*/ 1471412 h 4267200"/>
              <a:gd name="connsiteX952" fmla="*/ 5634124 w 12192000"/>
              <a:gd name="connsiteY952" fmla="*/ 1470572 h 4267200"/>
              <a:gd name="connsiteX953" fmla="*/ 5755832 w 12192000"/>
              <a:gd name="connsiteY953" fmla="*/ 1383886 h 4267200"/>
              <a:gd name="connsiteX954" fmla="*/ 6014186 w 12192000"/>
              <a:gd name="connsiteY954" fmla="*/ 1279799 h 4267200"/>
              <a:gd name="connsiteX955" fmla="*/ 6901619 w 12192000"/>
              <a:gd name="connsiteY955" fmla="*/ 1047874 h 4267200"/>
              <a:gd name="connsiteX956" fmla="*/ 6931566 w 12192000"/>
              <a:gd name="connsiteY956" fmla="*/ 1062034 h 4267200"/>
              <a:gd name="connsiteX957" fmla="*/ 5790982 w 12192000"/>
              <a:gd name="connsiteY957" fmla="*/ 1561380 h 4267200"/>
              <a:gd name="connsiteX958" fmla="*/ 6188971 w 12192000"/>
              <a:gd name="connsiteY958" fmla="*/ 1755168 h 4267200"/>
              <a:gd name="connsiteX959" fmla="*/ 6202446 w 12192000"/>
              <a:gd name="connsiteY959" fmla="*/ 1752268 h 4267200"/>
              <a:gd name="connsiteX960" fmla="*/ 7179560 w 12192000"/>
              <a:gd name="connsiteY960" fmla="*/ 1467551 h 4267200"/>
              <a:gd name="connsiteX961" fmla="*/ 7158730 w 12192000"/>
              <a:gd name="connsiteY961" fmla="*/ 1507835 h 4267200"/>
              <a:gd name="connsiteX962" fmla="*/ 6326959 w 12192000"/>
              <a:gd name="connsiteY962" fmla="*/ 1817686 h 4267200"/>
              <a:gd name="connsiteX963" fmla="*/ 6537433 w 12192000"/>
              <a:gd name="connsiteY963" fmla="*/ 1907790 h 4267200"/>
              <a:gd name="connsiteX964" fmla="*/ 6550221 w 12192000"/>
              <a:gd name="connsiteY964" fmla="*/ 1910729 h 4267200"/>
              <a:gd name="connsiteX965" fmla="*/ 6964438 w 12192000"/>
              <a:gd name="connsiteY965" fmla="*/ 2209505 h 4267200"/>
              <a:gd name="connsiteX966" fmla="*/ 7367862 w 12192000"/>
              <a:gd name="connsiteY966" fmla="*/ 2806833 h 4267200"/>
              <a:gd name="connsiteX967" fmla="*/ 7364329 w 12192000"/>
              <a:gd name="connsiteY967" fmla="*/ 2826907 h 4267200"/>
              <a:gd name="connsiteX968" fmla="*/ 7290545 w 12192000"/>
              <a:gd name="connsiteY968" fmla="*/ 2850663 h 4267200"/>
              <a:gd name="connsiteX969" fmla="*/ 6472036 w 12192000"/>
              <a:gd name="connsiteY969" fmla="*/ 1959003 h 4267200"/>
              <a:gd name="connsiteX970" fmla="*/ 5792897 w 12192000"/>
              <a:gd name="connsiteY970" fmla="*/ 1647747 h 4267200"/>
              <a:gd name="connsiteX971" fmla="*/ 5842751 w 12192000"/>
              <a:gd name="connsiteY971" fmla="*/ 1816112 h 4267200"/>
              <a:gd name="connsiteX972" fmla="*/ 5847424 w 12192000"/>
              <a:gd name="connsiteY972" fmla="*/ 1815776 h 4267200"/>
              <a:gd name="connsiteX973" fmla="*/ 6399821 w 12192000"/>
              <a:gd name="connsiteY973" fmla="*/ 2344799 h 4267200"/>
              <a:gd name="connsiteX974" fmla="*/ 6323232 w 12192000"/>
              <a:gd name="connsiteY974" fmla="*/ 2389634 h 4267200"/>
              <a:gd name="connsiteX975" fmla="*/ 5942958 w 12192000"/>
              <a:gd name="connsiteY975" fmla="*/ 2077708 h 4267200"/>
              <a:gd name="connsiteX976" fmla="*/ 5921559 w 12192000"/>
              <a:gd name="connsiteY976" fmla="*/ 2378596 h 4267200"/>
              <a:gd name="connsiteX977" fmla="*/ 5817651 w 12192000"/>
              <a:gd name="connsiteY977" fmla="*/ 3023919 h 4267200"/>
              <a:gd name="connsiteX978" fmla="*/ 5729634 w 12192000"/>
              <a:gd name="connsiteY978" fmla="*/ 3051849 h 4267200"/>
              <a:gd name="connsiteX979" fmla="*/ 5611018 w 12192000"/>
              <a:gd name="connsiteY979" fmla="*/ 2316769 h 4267200"/>
              <a:gd name="connsiteX980" fmla="*/ 5687608 w 12192000"/>
              <a:gd name="connsiteY980" fmla="*/ 2039972 h 4267200"/>
              <a:gd name="connsiteX981" fmla="*/ 5657554 w 12192000"/>
              <a:gd name="connsiteY981" fmla="*/ 1576445 h 4267200"/>
              <a:gd name="connsiteX982" fmla="*/ 5150475 w 12192000"/>
              <a:gd name="connsiteY982" fmla="*/ 1274012 h 4267200"/>
              <a:gd name="connsiteX983" fmla="*/ 5349142 w 12192000"/>
              <a:gd name="connsiteY983" fmla="*/ 2204405 h 4267200"/>
              <a:gd name="connsiteX984" fmla="*/ 5262214 w 12192000"/>
              <a:gd name="connsiteY984" fmla="*/ 2233836 h 4267200"/>
              <a:gd name="connsiteX985" fmla="*/ 4981539 w 12192000"/>
              <a:gd name="connsiteY985" fmla="*/ 1542201 h 4267200"/>
              <a:gd name="connsiteX986" fmla="*/ 4958461 w 12192000"/>
              <a:gd name="connsiteY986" fmla="*/ 1136957 h 4267200"/>
              <a:gd name="connsiteX987" fmla="*/ 4655015 w 12192000"/>
              <a:gd name="connsiteY987" fmla="*/ 891426 h 4267200"/>
              <a:gd name="connsiteX988" fmla="*/ 4348002 w 12192000"/>
              <a:gd name="connsiteY988" fmla="*/ 2205895 h 4267200"/>
              <a:gd name="connsiteX989" fmla="*/ 4262250 w 12192000"/>
              <a:gd name="connsiteY989" fmla="*/ 2219972 h 4267200"/>
              <a:gd name="connsiteX990" fmla="*/ 4550611 w 12192000"/>
              <a:gd name="connsiteY990" fmla="*/ 817540 h 4267200"/>
              <a:gd name="connsiteX991" fmla="*/ 4564418 w 12192000"/>
              <a:gd name="connsiteY991" fmla="*/ 808293 h 4267200"/>
              <a:gd name="connsiteX992" fmla="*/ 4266388 w 12192000"/>
              <a:gd name="connsiteY992" fmla="*/ 500083 h 4267200"/>
              <a:gd name="connsiteX993" fmla="*/ 4032842 w 12192000"/>
              <a:gd name="connsiteY993" fmla="*/ 211809 h 4267200"/>
              <a:gd name="connsiteX994" fmla="*/ 3721337 w 12192000"/>
              <a:gd name="connsiteY994" fmla="*/ 0 h 4267200"/>
              <a:gd name="connsiteX995" fmla="*/ 3797544 w 12192000"/>
              <a:gd name="connsiteY995" fmla="*/ 0 h 4267200"/>
              <a:gd name="connsiteX996" fmla="*/ 3775734 w 12192000"/>
              <a:gd name="connsiteY996" fmla="*/ 95131 h 4267200"/>
              <a:gd name="connsiteX997" fmla="*/ 3724807 w 12192000"/>
              <a:gd name="connsiteY997" fmla="*/ 272257 h 4267200"/>
              <a:gd name="connsiteX998" fmla="*/ 3726844 w 12192000"/>
              <a:gd name="connsiteY998" fmla="*/ 282988 h 4267200"/>
              <a:gd name="connsiteX999" fmla="*/ 3742664 w 12192000"/>
              <a:gd name="connsiteY999" fmla="*/ 279918 h 4267200"/>
              <a:gd name="connsiteX1000" fmla="*/ 4103910 w 12192000"/>
              <a:gd name="connsiteY1000" fmla="*/ 1161917 h 4267200"/>
              <a:gd name="connsiteX1001" fmla="*/ 4020269 w 12192000"/>
              <a:gd name="connsiteY1001" fmla="*/ 1200406 h 4267200"/>
              <a:gd name="connsiteX1002" fmla="*/ 3674882 w 12192000"/>
              <a:gd name="connsiteY1002" fmla="*/ 488524 h 4267200"/>
              <a:gd name="connsiteX1003" fmla="*/ 3132682 w 12192000"/>
              <a:gd name="connsiteY1003" fmla="*/ 1072284 h 4267200"/>
              <a:gd name="connsiteX1004" fmla="*/ 2716346 w 12192000"/>
              <a:gd name="connsiteY1004" fmla="*/ 1276376 h 4267200"/>
              <a:gd name="connsiteX1005" fmla="*/ 2716772 w 12192000"/>
              <a:gd name="connsiteY1005" fmla="*/ 1255462 h 4267200"/>
              <a:gd name="connsiteX1006" fmla="*/ 3471096 w 12192000"/>
              <a:gd name="connsiteY1006" fmla="*/ 437072 h 4267200"/>
              <a:gd name="connsiteX1007" fmla="*/ 3639057 w 12192000"/>
              <a:gd name="connsiteY1007" fmla="*/ 286334 h 4267200"/>
              <a:gd name="connsiteX1008" fmla="*/ 3640309 w 12192000"/>
              <a:gd name="connsiteY1008" fmla="*/ 284664 h 4267200"/>
              <a:gd name="connsiteX1009" fmla="*/ 3646022 w 12192000"/>
              <a:gd name="connsiteY1009" fmla="*/ 276711 h 4267200"/>
              <a:gd name="connsiteX1010" fmla="*/ 3707943 w 12192000"/>
              <a:gd name="connsiteY1010" fmla="*/ 65958 h 4267200"/>
              <a:gd name="connsiteX1011" fmla="*/ 2867960 w 12192000"/>
              <a:gd name="connsiteY1011" fmla="*/ 0 h 4267200"/>
              <a:gd name="connsiteX1012" fmla="*/ 2926351 w 12192000"/>
              <a:gd name="connsiteY1012" fmla="*/ 0 h 4267200"/>
              <a:gd name="connsiteX1013" fmla="*/ 2902823 w 12192000"/>
              <a:gd name="connsiteY1013" fmla="*/ 262929 h 4267200"/>
              <a:gd name="connsiteX1014" fmla="*/ 2940663 w 12192000"/>
              <a:gd name="connsiteY1014" fmla="*/ 140884 h 4267200"/>
              <a:gd name="connsiteX1015" fmla="*/ 2947039 w 12192000"/>
              <a:gd name="connsiteY1015" fmla="*/ 122524 h 4267200"/>
              <a:gd name="connsiteX1016" fmla="*/ 2984316 w 12192000"/>
              <a:gd name="connsiteY1016" fmla="*/ 0 h 4267200"/>
              <a:gd name="connsiteX1017" fmla="*/ 3016114 w 12192000"/>
              <a:gd name="connsiteY1017" fmla="*/ 0 h 4267200"/>
              <a:gd name="connsiteX1018" fmla="*/ 2979949 w 12192000"/>
              <a:gd name="connsiteY1018" fmla="*/ 119274 h 4267200"/>
              <a:gd name="connsiteX1019" fmla="*/ 3023879 w 12192000"/>
              <a:gd name="connsiteY1019" fmla="*/ 0 h 4267200"/>
              <a:gd name="connsiteX1020" fmla="*/ 3105400 w 12192000"/>
              <a:gd name="connsiteY1020" fmla="*/ 0 h 4267200"/>
              <a:gd name="connsiteX1021" fmla="*/ 3094669 w 12192000"/>
              <a:gd name="connsiteY1021" fmla="*/ 30308 h 4267200"/>
              <a:gd name="connsiteX1022" fmla="*/ 2901945 w 12192000"/>
              <a:gd name="connsiteY1022" fmla="*/ 466538 h 4267200"/>
              <a:gd name="connsiteX1023" fmla="*/ 2815209 w 12192000"/>
              <a:gd name="connsiteY1023" fmla="*/ 497361 h 4267200"/>
              <a:gd name="connsiteX1024" fmla="*/ 2844845 w 12192000"/>
              <a:gd name="connsiteY1024" fmla="*/ 127638 h 4267200"/>
              <a:gd name="connsiteX1025" fmla="*/ 1057230 w 12192000"/>
              <a:gd name="connsiteY1025" fmla="*/ 0 h 4267200"/>
              <a:gd name="connsiteX1026" fmla="*/ 1111003 w 12192000"/>
              <a:gd name="connsiteY1026" fmla="*/ 0 h 4267200"/>
              <a:gd name="connsiteX1027" fmla="*/ 1125553 w 12192000"/>
              <a:gd name="connsiteY1027" fmla="*/ 52588 h 4267200"/>
              <a:gd name="connsiteX1028" fmla="*/ 1304276 w 12192000"/>
              <a:gd name="connsiteY1028" fmla="*/ 476275 h 4267200"/>
              <a:gd name="connsiteX1029" fmla="*/ 1492066 w 12192000"/>
              <a:gd name="connsiteY1029" fmla="*/ 886333 h 4267200"/>
              <a:gd name="connsiteX1030" fmla="*/ 1423698 w 12192000"/>
              <a:gd name="connsiteY1030" fmla="*/ 710817 h 4267200"/>
              <a:gd name="connsiteX1031" fmla="*/ 1357609 w 12192000"/>
              <a:gd name="connsiteY1031" fmla="*/ 532892 h 4267200"/>
              <a:gd name="connsiteX1032" fmla="*/ 1309550 w 12192000"/>
              <a:gd name="connsiteY1032" fmla="*/ 374031 h 4267200"/>
              <a:gd name="connsiteX1033" fmla="*/ 1193673 w 12192000"/>
              <a:gd name="connsiteY1033" fmla="*/ 49533 h 4267200"/>
              <a:gd name="connsiteX1034" fmla="*/ 1164391 w 12192000"/>
              <a:gd name="connsiteY1034" fmla="*/ 0 h 4267200"/>
              <a:gd name="connsiteX1035" fmla="*/ 1200666 w 12192000"/>
              <a:gd name="connsiteY1035" fmla="*/ 0 h 4267200"/>
              <a:gd name="connsiteX1036" fmla="*/ 1223408 w 12192000"/>
              <a:gd name="connsiteY1036" fmla="*/ 38996 h 4267200"/>
              <a:gd name="connsiteX1037" fmla="*/ 1339635 w 12192000"/>
              <a:gd name="connsiteY1037" fmla="*/ 365517 h 4267200"/>
              <a:gd name="connsiteX1038" fmla="*/ 1387469 w 12192000"/>
              <a:gd name="connsiteY1038" fmla="*/ 523079 h 4267200"/>
              <a:gd name="connsiteX1039" fmla="*/ 1452685 w 12192000"/>
              <a:gd name="connsiteY1039" fmla="*/ 699806 h 4267200"/>
              <a:gd name="connsiteX1040" fmla="*/ 1492092 w 12192000"/>
              <a:gd name="connsiteY1040" fmla="*/ 800424 h 4267200"/>
              <a:gd name="connsiteX1041" fmla="*/ 1455302 w 12192000"/>
              <a:gd name="connsiteY1041" fmla="*/ 632913 h 4267200"/>
              <a:gd name="connsiteX1042" fmla="*/ 1222336 w 12192000"/>
              <a:gd name="connsiteY1042" fmla="*/ 9480 h 4267200"/>
              <a:gd name="connsiteX1043" fmla="*/ 1214634 w 12192000"/>
              <a:gd name="connsiteY1043" fmla="*/ 0 h 4267200"/>
              <a:gd name="connsiteX1044" fmla="*/ 1289827 w 12192000"/>
              <a:gd name="connsiteY1044" fmla="*/ 0 h 4267200"/>
              <a:gd name="connsiteX1045" fmla="*/ 1321076 w 12192000"/>
              <a:gd name="connsiteY1045" fmla="*/ 59722 h 4267200"/>
              <a:gd name="connsiteX1046" fmla="*/ 1512579 w 12192000"/>
              <a:gd name="connsiteY1046" fmla="*/ 626441 h 4267200"/>
              <a:gd name="connsiteX1047" fmla="*/ 1506076 w 12192000"/>
              <a:gd name="connsiteY1047" fmla="*/ 1089289 h 4267200"/>
              <a:gd name="connsiteX1048" fmla="*/ 1486346 w 12192000"/>
              <a:gd name="connsiteY1048" fmla="*/ 1079919 h 4267200"/>
              <a:gd name="connsiteX1049" fmla="*/ 1070511 w 12192000"/>
              <a:gd name="connsiteY1049" fmla="*/ 48609 h 4267200"/>
              <a:gd name="connsiteX1050" fmla="*/ 43151 w 12192000"/>
              <a:gd name="connsiteY1050" fmla="*/ 0 h 4267200"/>
              <a:gd name="connsiteX1051" fmla="*/ 95283 w 12192000"/>
              <a:gd name="connsiteY1051" fmla="*/ 0 h 4267200"/>
              <a:gd name="connsiteX1052" fmla="*/ 300708 w 12192000"/>
              <a:gd name="connsiteY1052" fmla="*/ 154571 h 4267200"/>
              <a:gd name="connsiteX1053" fmla="*/ 530414 w 12192000"/>
              <a:gd name="connsiteY1053" fmla="*/ 354673 h 4267200"/>
              <a:gd name="connsiteX1054" fmla="*/ 333785 w 12192000"/>
              <a:gd name="connsiteY1054" fmla="*/ 161564 h 4267200"/>
              <a:gd name="connsiteX1055" fmla="*/ 147005 w 12192000"/>
              <a:gd name="connsiteY1055" fmla="*/ 0 h 4267200"/>
              <a:gd name="connsiteX1056" fmla="*/ 272509 w 12192000"/>
              <a:gd name="connsiteY1056" fmla="*/ 0 h 4267200"/>
              <a:gd name="connsiteX1057" fmla="*/ 326276 w 12192000"/>
              <a:gd name="connsiteY1057" fmla="*/ 45847 h 4267200"/>
              <a:gd name="connsiteX1058" fmla="*/ 823759 w 12192000"/>
              <a:gd name="connsiteY1058" fmla="*/ 574145 h 4267200"/>
              <a:gd name="connsiteX1059" fmla="*/ 811254 w 12192000"/>
              <a:gd name="connsiteY1059" fmla="*/ 665546 h 4267200"/>
              <a:gd name="connsiteX1060" fmla="*/ 154042 w 12192000"/>
              <a:gd name="connsiteY1060" fmla="*/ 261522 h 4267200"/>
              <a:gd name="connsiteX1061" fmla="*/ 13550 w 12192000"/>
              <a:gd name="connsiteY1061" fmla="*/ 158423 h 4267200"/>
              <a:gd name="connsiteX1062" fmla="*/ 0 w 12192000"/>
              <a:gd name="connsiteY1062" fmla="*/ 146618 h 4267200"/>
              <a:gd name="connsiteX1063" fmla="*/ 0 w 12192000"/>
              <a:gd name="connsiteY1063" fmla="*/ 59161 h 4267200"/>
              <a:gd name="connsiteX1064" fmla="*/ 45427 w 12192000"/>
              <a:gd name="connsiteY1064" fmla="*/ 101078 h 4267200"/>
              <a:gd name="connsiteX1065" fmla="*/ 630103 w 12192000"/>
              <a:gd name="connsiteY1065" fmla="*/ 485885 h 4267200"/>
              <a:gd name="connsiteX1066" fmla="*/ 532040 w 12192000"/>
              <a:gd name="connsiteY1066" fmla="*/ 399359 h 4267200"/>
              <a:gd name="connsiteX1067" fmla="*/ 517618 w 12192000"/>
              <a:gd name="connsiteY1067" fmla="*/ 385726 h 4267200"/>
              <a:gd name="connsiteX1068" fmla="*/ 285074 w 12192000"/>
              <a:gd name="connsiteY1068" fmla="*/ 182755 h 426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</a:cxnLst>
            <a:rect l="l" t="t" r="r" b="b"/>
            <a:pathLst>
              <a:path w="12192000" h="4267200">
                <a:moveTo>
                  <a:pt x="2537169" y="4125568"/>
                </a:moveTo>
                <a:cubicBezTo>
                  <a:pt x="2788218" y="4126068"/>
                  <a:pt x="3025872" y="4161336"/>
                  <a:pt x="3246267" y="4262961"/>
                </a:cubicBezTo>
                <a:lnTo>
                  <a:pt x="3253970" y="4267200"/>
                </a:lnTo>
                <a:lnTo>
                  <a:pt x="3071791" y="4267200"/>
                </a:lnTo>
                <a:lnTo>
                  <a:pt x="2975095" y="4243356"/>
                </a:lnTo>
                <a:cubicBezTo>
                  <a:pt x="2862058" y="4220032"/>
                  <a:pt x="2745568" y="4209031"/>
                  <a:pt x="2626982" y="4206450"/>
                </a:cubicBez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lnTo>
                  <a:pt x="2900997" y="4267200"/>
                </a:lnTo>
                <a:lnTo>
                  <a:pt x="2705858" y="4267200"/>
                </a:lnTo>
                <a:lnTo>
                  <a:pt x="2561467" y="4246270"/>
                </a:lnTo>
                <a:cubicBezTo>
                  <a:pt x="2476258" y="4235123"/>
                  <a:pt x="2390533" y="4225627"/>
                  <a:pt x="2305292" y="4219492"/>
                </a:cubicBezTo>
                <a:lnTo>
                  <a:pt x="2409349" y="4267200"/>
                </a:lnTo>
                <a:lnTo>
                  <a:pt x="2266705" y="4267200"/>
                </a:lnTo>
                <a:lnTo>
                  <a:pt x="2183576" y="4227150"/>
                </a:lnTo>
                <a:cubicBezTo>
                  <a:pt x="2170260" y="4220226"/>
                  <a:pt x="2115765" y="4150220"/>
                  <a:pt x="2151029" y="4146947"/>
                </a:cubicBezTo>
                <a:cubicBezTo>
                  <a:pt x="2282770" y="4133761"/>
                  <a:pt x="2411644" y="4125319"/>
                  <a:pt x="2537169" y="4125568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3174829" y="3620110"/>
                </a:moveTo>
                <a:cubicBezTo>
                  <a:pt x="3177710" y="3619202"/>
                  <a:pt x="3182308" y="3620648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582321" y="4117314"/>
                  <a:pt x="3599153" y="4153173"/>
                  <a:pt x="3611854" y="4188366"/>
                </a:cubicBezTo>
                <a:lnTo>
                  <a:pt x="3631583" y="4267200"/>
                </a:lnTo>
                <a:lnTo>
                  <a:pt x="3575699" y="4267200"/>
                </a:lnTo>
                <a:lnTo>
                  <a:pt x="3575567" y="4263588"/>
                </a:lnTo>
                <a:cubicBezTo>
                  <a:pt x="3563792" y="4170010"/>
                  <a:pt x="3527316" y="4081090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ubicBezTo>
                  <a:pt x="3324815" y="3824296"/>
                  <a:pt x="3358740" y="3880691"/>
                  <a:pt x="3390805" y="3937163"/>
                </a:cubicBezTo>
                <a:cubicBezTo>
                  <a:pt x="3450145" y="4040978"/>
                  <a:pt x="3506325" y="4144397"/>
                  <a:pt x="3545740" y="4251102"/>
                </a:cubicBezTo>
                <a:lnTo>
                  <a:pt x="3550709" y="4267200"/>
                </a:lnTo>
                <a:lnTo>
                  <a:pt x="3513586" y="4267200"/>
                </a:lnTo>
                <a:lnTo>
                  <a:pt x="3470728" y="4152456"/>
                </a:lnTo>
                <a:cubicBezTo>
                  <a:pt x="3439124" y="4085665"/>
                  <a:pt x="3402484" y="4019598"/>
                  <a:pt x="3364433" y="3953121"/>
                </a:cubicBezTo>
                <a:lnTo>
                  <a:pt x="3316479" y="3872136"/>
                </a:lnTo>
                <a:lnTo>
                  <a:pt x="3504482" y="4267200"/>
                </a:lnTo>
                <a:lnTo>
                  <a:pt x="3467547" y="4267200"/>
                </a:lnTo>
                <a:lnTo>
                  <a:pt x="3177952" y="3657386"/>
                </a:lnTo>
                <a:cubicBezTo>
                  <a:pt x="3172991" y="3646754"/>
                  <a:pt x="3166185" y="3622836"/>
                  <a:pt x="3174829" y="3620110"/>
                </a:cubicBezTo>
                <a:close/>
                <a:moveTo>
                  <a:pt x="11279315" y="3618448"/>
                </a:moveTo>
                <a:cubicBezTo>
                  <a:pt x="11299830" y="3614620"/>
                  <a:pt x="11318737" y="3618623"/>
                  <a:pt x="11317765" y="3638405"/>
                </a:cubicBezTo>
                <a:cubicBezTo>
                  <a:pt x="11309587" y="3820966"/>
                  <a:pt x="11315203" y="4012597"/>
                  <a:pt x="11304886" y="4200582"/>
                </a:cubicBezTo>
                <a:lnTo>
                  <a:pt x="11298904" y="4267200"/>
                </a:lnTo>
                <a:lnTo>
                  <a:pt x="11213088" y="4267200"/>
                </a:lnTo>
                <a:lnTo>
                  <a:pt x="11219157" y="4210725"/>
                </a:lnTo>
                <a:cubicBezTo>
                  <a:pt x="11223807" y="4119600"/>
                  <a:pt x="11224640" y="4027718"/>
                  <a:pt x="11225213" y="3936722"/>
                </a:cubicBezTo>
                <a:cubicBezTo>
                  <a:pt x="11207028" y="4022695"/>
                  <a:pt x="11194593" y="4110355"/>
                  <a:pt x="11182914" y="4196771"/>
                </a:cubicBezTo>
                <a:lnTo>
                  <a:pt x="11172266" y="4267200"/>
                </a:lnTo>
                <a:lnTo>
                  <a:pt x="11140975" y="4267200"/>
                </a:lnTo>
                <a:lnTo>
                  <a:pt x="11152239" y="4192628"/>
                </a:lnTo>
                <a:cubicBezTo>
                  <a:pt x="11165272" y="4096160"/>
                  <a:pt x="11178361" y="3997344"/>
                  <a:pt x="11201005" y="3900089"/>
                </a:cubicBezTo>
                <a:cubicBezTo>
                  <a:pt x="11166930" y="3979173"/>
                  <a:pt x="11134730" y="4058831"/>
                  <a:pt x="11105754" y="4139192"/>
                </a:cubicBezTo>
                <a:lnTo>
                  <a:pt x="11065821" y="4267200"/>
                </a:lnTo>
                <a:lnTo>
                  <a:pt x="10978133" y="4267200"/>
                </a:lnTo>
                <a:lnTo>
                  <a:pt x="11088889" y="3963916"/>
                </a:lnTo>
                <a:cubicBezTo>
                  <a:pt x="11133459" y="3856779"/>
                  <a:pt x="11181967" y="3750740"/>
                  <a:pt x="11231212" y="3645474"/>
                </a:cubicBezTo>
                <a:cubicBezTo>
                  <a:pt x="11236675" y="3633934"/>
                  <a:pt x="11258799" y="3622276"/>
                  <a:pt x="11279315" y="3618448"/>
                </a:cubicBezTo>
                <a:close/>
                <a:moveTo>
                  <a:pt x="10296877" y="3526602"/>
                </a:moveTo>
                <a:cubicBezTo>
                  <a:pt x="10305089" y="3527517"/>
                  <a:pt x="10311503" y="3531079"/>
                  <a:pt x="10314210" y="3538353"/>
                </a:cubicBezTo>
                <a:cubicBezTo>
                  <a:pt x="10361472" y="3659113"/>
                  <a:pt x="10407318" y="3780392"/>
                  <a:pt x="10450858" y="3902477"/>
                </a:cubicBezTo>
                <a:lnTo>
                  <a:pt x="10572255" y="4267200"/>
                </a:lnTo>
                <a:lnTo>
                  <a:pt x="10477642" y="4267200"/>
                </a:lnTo>
                <a:lnTo>
                  <a:pt x="10436479" y="4144570"/>
                </a:lnTo>
                <a:cubicBezTo>
                  <a:pt x="10386976" y="3995354"/>
                  <a:pt x="10333255" y="3848072"/>
                  <a:pt x="10277529" y="3701307"/>
                </a:cubicBez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lnTo>
                  <a:pt x="10431445" y="4267200"/>
                </a:lnTo>
                <a:lnTo>
                  <a:pt x="10398237" y="4267200"/>
                </a:lnTo>
                <a:lnTo>
                  <a:pt x="10356661" y="4157302"/>
                </a:lnTo>
                <a:cubicBezTo>
                  <a:pt x="10321871" y="4061517"/>
                  <a:pt x="10289232" y="3966669"/>
                  <a:pt x="10268559" y="3871054"/>
                </a:cubicBezTo>
                <a:cubicBezTo>
                  <a:pt x="10272790" y="3985997"/>
                  <a:pt x="10299544" y="4094770"/>
                  <a:pt x="10340065" y="4201637"/>
                </a:cubicBezTo>
                <a:lnTo>
                  <a:pt x="10368861" y="4267200"/>
                </a:lnTo>
                <a:lnTo>
                  <a:pt x="10267862" y="4267200"/>
                </a:lnTo>
                <a:lnTo>
                  <a:pt x="10236210" y="4185635"/>
                </a:lnTo>
                <a:cubicBezTo>
                  <a:pt x="10169925" y="3991261"/>
                  <a:pt x="10150284" y="3789583"/>
                  <a:pt x="10225980" y="3561061"/>
                </a:cubicBezTo>
                <a:cubicBezTo>
                  <a:pt x="10231424" y="3544935"/>
                  <a:pt x="10272241" y="3523857"/>
                  <a:pt x="10296877" y="3526602"/>
                </a:cubicBezTo>
                <a:close/>
                <a:moveTo>
                  <a:pt x="3429186" y="3458784"/>
                </a:moveTo>
                <a:cubicBezTo>
                  <a:pt x="3434043" y="3458424"/>
                  <a:pt x="3439865" y="3459167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08451" y="4027538"/>
                  <a:pt x="4593765" y="4093753"/>
                  <a:pt x="4659448" y="4172746"/>
                </a:cubicBezTo>
                <a:lnTo>
                  <a:pt x="4719140" y="4267200"/>
                </a:lnTo>
                <a:lnTo>
                  <a:pt x="4641222" y="4267200"/>
                </a:lnTo>
                <a:lnTo>
                  <a:pt x="4599968" y="4207074"/>
                </a:lnTo>
                <a:cubicBezTo>
                  <a:pt x="4478590" y="4057581"/>
                  <a:pt x="4278987" y="3946713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48555" y="4189447"/>
                  <a:pt x="4498141" y="4221114"/>
                  <a:pt x="4546299" y="4254934"/>
                </a:cubicBezTo>
                <a:lnTo>
                  <a:pt x="4561743" y="4267200"/>
                </a:lnTo>
                <a:lnTo>
                  <a:pt x="4509274" y="4267200"/>
                </a:lnTo>
                <a:lnTo>
                  <a:pt x="4383389" y="4184369"/>
                </a:ln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lnTo>
                  <a:pt x="4408201" y="4267200"/>
                </a:lnTo>
                <a:lnTo>
                  <a:pt x="4250346" y="4267200"/>
                </a:lnTo>
                <a:lnTo>
                  <a:pt x="4245269" y="4265040"/>
                </a:lnTo>
                <a:cubicBezTo>
                  <a:pt x="4167858" y="4230709"/>
                  <a:pt x="4095232" y="4193560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8505" y="3517876"/>
                  <a:pt x="3395188" y="3461306"/>
                  <a:pt x="3429186" y="3458784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591522" y="3395900"/>
                  <a:pt x="5656650" y="3795361"/>
                  <a:pt x="5567647" y="4190286"/>
                </a:cubicBezTo>
                <a:lnTo>
                  <a:pt x="5545854" y="4267200"/>
                </a:lnTo>
                <a:lnTo>
                  <a:pt x="5391871" y="4267200"/>
                </a:lnTo>
                <a:lnTo>
                  <a:pt x="5318171" y="4175818"/>
                </a:lnTo>
                <a:cubicBezTo>
                  <a:pt x="5204859" y="4048423"/>
                  <a:pt x="5075331" y="3936412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55961" y="4107518"/>
                  <a:pt x="5200834" y="4148352"/>
                  <a:pt x="5246890" y="4187633"/>
                </a:cubicBezTo>
                <a:lnTo>
                  <a:pt x="5347266" y="4267200"/>
                </a:lnTo>
                <a:lnTo>
                  <a:pt x="5164092" y="4267200"/>
                </a:lnTo>
                <a:lnTo>
                  <a:pt x="5108945" y="4232176"/>
                </a:lnTo>
                <a:cubicBezTo>
                  <a:pt x="4772838" y="3999708"/>
                  <a:pt x="4490756" y="358196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lnTo>
                  <a:pt x="10028060" y="4267200"/>
                </a:lnTo>
                <a:lnTo>
                  <a:pt x="9651813" y="4267200"/>
                </a:lnTo>
                <a:lnTo>
                  <a:pt x="9814527" y="4248048"/>
                </a:lnTo>
                <a:cubicBezTo>
                  <a:pt x="9748431" y="4225943"/>
                  <a:pt x="9681848" y="4217991"/>
                  <a:pt x="9615182" y="4220499"/>
                </a:cubicBezTo>
                <a:cubicBezTo>
                  <a:pt x="9565183" y="4222381"/>
                  <a:pt x="9515136" y="4230147"/>
                  <a:pt x="9465210" y="4242240"/>
                </a:cubicBezTo>
                <a:lnTo>
                  <a:pt x="9387108" y="4267200"/>
                </a:lnTo>
                <a:lnTo>
                  <a:pt x="9268441" y="4267200"/>
                </a:lnTo>
                <a:lnTo>
                  <a:pt x="9307676" y="4251276"/>
                </a:lnTo>
                <a:cubicBezTo>
                  <a:pt x="9459842" y="4196603"/>
                  <a:pt x="9613869" y="4164948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473491" y="3921431"/>
                  <a:pt x="1402113" y="4025542"/>
                  <a:pt x="1325720" y="4125411"/>
                </a:cubicBezTo>
                <a:lnTo>
                  <a:pt x="1206279" y="4267200"/>
                </a:lnTo>
                <a:lnTo>
                  <a:pt x="1115040" y="4267200"/>
                </a:lnTo>
                <a:lnTo>
                  <a:pt x="1258195" y="4099624"/>
                </a:lnTo>
                <a:cubicBezTo>
                  <a:pt x="1315987" y="4027073"/>
                  <a:pt x="1371166" y="3952247"/>
                  <a:pt x="1423113" y="3874565"/>
                </a:cubicBezTo>
                <a:lnTo>
                  <a:pt x="1260565" y="4031982"/>
                </a:lnTo>
                <a:cubicBezTo>
                  <a:pt x="1197929" y="4092559"/>
                  <a:pt x="1134310" y="4154329"/>
                  <a:pt x="1073327" y="4218727"/>
                </a:cubicBezTo>
                <a:lnTo>
                  <a:pt x="1032294" y="4267200"/>
                </a:lnTo>
                <a:lnTo>
                  <a:pt x="993830" y="4267200"/>
                </a:lnTo>
                <a:lnTo>
                  <a:pt x="1051860" y="4198693"/>
                </a:lnTo>
                <a:cubicBezTo>
                  <a:pt x="1113440" y="4133732"/>
                  <a:pt x="1177549" y="4071540"/>
                  <a:pt x="1240607" y="4010401"/>
                </a:cubicBezTo>
                <a:lnTo>
                  <a:pt x="1310106" y="3943217"/>
                </a:lnTo>
                <a:cubicBezTo>
                  <a:pt x="1174685" y="4033303"/>
                  <a:pt x="1054913" y="4139624"/>
                  <a:pt x="952103" y="4265972"/>
                </a:cubicBezTo>
                <a:lnTo>
                  <a:pt x="951207" y="4267200"/>
                </a:lnTo>
                <a:lnTo>
                  <a:pt x="862760" y="4267200"/>
                </a:lnTo>
                <a:lnTo>
                  <a:pt x="909145" y="4199225"/>
                </a:ln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549674" y="4147907"/>
                  <a:pt x="460581" y="4194508"/>
                  <a:pt x="372807" y="4243651"/>
                </a:cubicBezTo>
                <a:lnTo>
                  <a:pt x="332830" y="4267200"/>
                </a:lnTo>
                <a:lnTo>
                  <a:pt x="168301" y="4267200"/>
                </a:lnTo>
                <a:lnTo>
                  <a:pt x="278002" y="4201399"/>
                </a:lnTo>
                <a:cubicBezTo>
                  <a:pt x="359885" y="4153808"/>
                  <a:pt x="442683" y="4107866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519814" y="4027898"/>
                  <a:pt x="352828" y="4127506"/>
                  <a:pt x="192528" y="4236299"/>
                </a:cubicBezTo>
                <a:lnTo>
                  <a:pt x="148586" y="4267200"/>
                </a:lnTo>
                <a:lnTo>
                  <a:pt x="98116" y="4267200"/>
                </a:lnTo>
                <a:lnTo>
                  <a:pt x="169669" y="4216852"/>
                </a:lnTo>
                <a:cubicBezTo>
                  <a:pt x="333361" y="4105506"/>
                  <a:pt x="504130" y="4002947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ubicBezTo>
                  <a:pt x="1247578" y="3654578"/>
                  <a:pt x="1180153" y="3656293"/>
                  <a:pt x="1109304" y="3669030"/>
                </a:cubicBezTo>
                <a:cubicBezTo>
                  <a:pt x="794692" y="3725281"/>
                  <a:pt x="516258" y="3901624"/>
                  <a:pt x="258951" y="4111994"/>
                </a:cubicBezTo>
                <a:lnTo>
                  <a:pt x="80807" y="4267200"/>
                </a:lnTo>
                <a:lnTo>
                  <a:pt x="0" y="4267200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8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457201"/>
            <a:ext cx="11277600" cy="5943598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2E9777E-15BA-6848-8B51-B24E3F244C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990599"/>
            <a:ext cx="9906000" cy="685800"/>
          </a:xfrm>
        </p:spPr>
        <p:txBody>
          <a:bodyPr anchor="t">
            <a:normAutofit/>
          </a:bodyPr>
          <a:lstStyle/>
          <a:p>
            <a:r>
              <a:rPr lang="tr-TR" sz="4000"/>
              <a:t>MÜNAZARA</a:t>
            </a:r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111E5CEB-A4B4-4890-851D-66EDBED00C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77840033"/>
              </p:ext>
            </p:extLst>
          </p:nvPr>
        </p:nvGraphicFramePr>
        <p:xfrm>
          <a:off x="685800" y="2137228"/>
          <a:ext cx="10820400" cy="37337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0373676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" name="Rectangle 70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73" name="Arc 72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2E9777E-15BA-6848-8B51-B24E3F244C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4962" y="479493"/>
            <a:ext cx="5458838" cy="1325563"/>
          </a:xfrm>
        </p:spPr>
        <p:txBody>
          <a:bodyPr>
            <a:normAutofit/>
          </a:bodyPr>
          <a:lstStyle/>
          <a:p>
            <a:r>
              <a:rPr lang="tr-TR" dirty="0"/>
              <a:t>MÜNAZARA</a:t>
            </a:r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5122" name="Picture 2" descr="Bir Tartışma Tekniği Olarak Münazara - Okuma Günlüğü">
            <a:extLst>
              <a:ext uri="{FF2B5EF4-FFF2-40B4-BE49-F238E27FC236}">
                <a16:creationId xmlns:a16="http://schemas.microsoft.com/office/drawing/2014/main" id="{F4731CD4-026A-0644-B5A9-0B456F2422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03182" y="1291039"/>
            <a:ext cx="4777381" cy="4106178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C088DFB1-2B79-A34B-9CF0-9C4C42E94B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94962" y="1984443"/>
            <a:ext cx="5458838" cy="4192520"/>
          </a:xfrm>
        </p:spPr>
        <p:txBody>
          <a:bodyPr>
            <a:normAutofit/>
          </a:bodyPr>
          <a:lstStyle/>
          <a:p>
            <a:pPr fontAlgn="base"/>
            <a:r>
              <a:rPr lang="tr-TR" sz="1800" dirty="0"/>
              <a:t>Münazara yapacak kişileri değerlendirecek bir “jüri” seçilmelidir. Jüri, ya başlangıçta yada münazara yapılacağı gün seçilebilir.</a:t>
            </a:r>
          </a:p>
          <a:p>
            <a:pPr lvl="1" fontAlgn="base"/>
            <a:r>
              <a:rPr lang="tr-TR" sz="1800" dirty="0"/>
              <a:t>Jürinin değerlendirmede dikkat edeceği hususlar;</a:t>
            </a:r>
          </a:p>
          <a:p>
            <a:pPr lvl="2" fontAlgn="base"/>
            <a:r>
              <a:rPr lang="tr-TR" sz="1800" dirty="0"/>
              <a:t>Konuşulan dili kullanma gücü (Diksiyon, Vurgu, Tonlama, Kelime Hazinesi, Cümle Kurma vb. )</a:t>
            </a:r>
          </a:p>
          <a:p>
            <a:pPr lvl="2" fontAlgn="base"/>
            <a:r>
              <a:rPr lang="tr-TR" sz="1800" dirty="0"/>
              <a:t>El, kol ve yüz hareketlerini yerinde kullanma</a:t>
            </a:r>
          </a:p>
          <a:p>
            <a:pPr lvl="2" fontAlgn="base"/>
            <a:r>
              <a:rPr lang="tr-TR" sz="1800" dirty="0"/>
              <a:t>Savunmada inandırıcı olma. (Belgeler, istatistiki bilgiler, resimler, gazete haberleri)</a:t>
            </a:r>
          </a:p>
          <a:p>
            <a:pPr lvl="2" fontAlgn="base"/>
            <a:r>
              <a:rPr lang="tr-TR" sz="1800" dirty="0"/>
              <a:t>Konuşmacıların fiziki özellikleri.(Temiz ve düzenli giyim vb. )</a:t>
            </a:r>
          </a:p>
          <a:p>
            <a:endParaRPr lang="tr-TR" sz="1500" dirty="0"/>
          </a:p>
        </p:txBody>
      </p:sp>
    </p:spTree>
    <p:extLst>
      <p:ext uri="{BB962C8B-B14F-4D97-AF65-F5344CB8AC3E}">
        <p14:creationId xmlns:p14="http://schemas.microsoft.com/office/powerpoint/2010/main" val="49908647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1" name="Rectangle 70">
            <a:extLst>
              <a:ext uri="{FF2B5EF4-FFF2-40B4-BE49-F238E27FC236}">
                <a16:creationId xmlns:a16="http://schemas.microsoft.com/office/drawing/2014/main" id="{4AC6B390-BC59-4F1D-A0EE-D71A92F0A0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B6C60D79-16F1-4C4B-B7E3-7634E7069C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519137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6146" name="Picture 2" descr="ÖĞRENCİLER TARTIŞIYOR” MÜNAZARA PROJESİ">
            <a:extLst>
              <a:ext uri="{FF2B5EF4-FFF2-40B4-BE49-F238E27FC236}">
                <a16:creationId xmlns:a16="http://schemas.microsoft.com/office/drawing/2014/main" id="{E75134CE-E28B-D14D-A080-8E033E4344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541053" y="1553434"/>
            <a:ext cx="4777381" cy="3578424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" name="Arc 74">
            <a:extLst>
              <a:ext uri="{FF2B5EF4-FFF2-40B4-BE49-F238E27FC236}">
                <a16:creationId xmlns:a16="http://schemas.microsoft.com/office/drawing/2014/main" id="{426B127E-6498-4C77-9C9D-4553A5113B8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02050" y="650160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DBF063EC-F031-2F45-9B08-E01758440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479493"/>
            <a:ext cx="5257800" cy="1325563"/>
          </a:xfrm>
        </p:spPr>
        <p:txBody>
          <a:bodyPr>
            <a:normAutofit/>
          </a:bodyPr>
          <a:lstStyle/>
          <a:p>
            <a:r>
              <a:rPr lang="tr-TR" dirty="0"/>
              <a:t>MÜNAZARA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CECF2D7E-ACFD-334A-B8D3-EC4468ACF8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1" y="1984443"/>
            <a:ext cx="5257800" cy="4192520"/>
          </a:xfrm>
        </p:spPr>
        <p:txBody>
          <a:bodyPr>
            <a:normAutofit/>
          </a:bodyPr>
          <a:lstStyle/>
          <a:p>
            <a:pPr fontAlgn="base"/>
            <a:r>
              <a:rPr lang="tr-TR" sz="2000" b="1" u="sng" dirty="0"/>
              <a:t>Münazaranın Kazandırdıkları</a:t>
            </a:r>
            <a:endParaRPr lang="tr-TR" sz="2000" dirty="0"/>
          </a:p>
          <a:p>
            <a:pPr lvl="1" fontAlgn="base"/>
            <a:r>
              <a:rPr lang="tr-TR" sz="2000" dirty="0"/>
              <a:t>Öğrenciye bir fikri savunmayı veya çürütmeyi, çabuk ve tutarlı davranmayı, etkili söz söylemeyi sağlaması.</a:t>
            </a:r>
          </a:p>
          <a:p>
            <a:pPr lvl="1" fontAlgn="base"/>
            <a:r>
              <a:rPr lang="tr-TR" sz="2000" dirty="0"/>
              <a:t>Önce dinlemek gerektiğini öğretmesi</a:t>
            </a:r>
          </a:p>
          <a:p>
            <a:pPr lvl="1" fontAlgn="base"/>
            <a:r>
              <a:rPr lang="tr-TR" sz="2000" dirty="0"/>
              <a:t>Empatiyi öğretmesi</a:t>
            </a:r>
          </a:p>
          <a:p>
            <a:pPr lvl="1" fontAlgn="base"/>
            <a:r>
              <a:rPr lang="tr-TR" sz="2000" dirty="0"/>
              <a:t>Fikre saygı duyulması gerektiğini öğretmesi</a:t>
            </a:r>
          </a:p>
          <a:p>
            <a:pPr lvl="1" fontAlgn="base"/>
            <a:r>
              <a:rPr lang="tr-TR" sz="2000" dirty="0"/>
              <a:t>Kendi eksikliklerini görme avantajı sağlaması</a:t>
            </a:r>
          </a:p>
          <a:p>
            <a:pPr lvl="1" fontAlgn="base"/>
            <a:r>
              <a:rPr lang="tr-TR" sz="2000" dirty="0"/>
              <a:t>Beyindeki fikir üretimini sürekli aktif tutmayı sağlar</a:t>
            </a:r>
          </a:p>
          <a:p>
            <a:pPr lvl="1" fontAlgn="base"/>
            <a:r>
              <a:rPr lang="tr-TR" sz="2000" dirty="0"/>
              <a:t>Analitik düşünme sağlar</a:t>
            </a:r>
          </a:p>
          <a:p>
            <a:pPr marL="0" indent="0">
              <a:buNone/>
            </a:pPr>
            <a:endParaRPr lang="tr-TR" sz="1500" dirty="0"/>
          </a:p>
        </p:txBody>
      </p:sp>
    </p:spTree>
    <p:extLst>
      <p:ext uri="{BB962C8B-B14F-4D97-AF65-F5344CB8AC3E}">
        <p14:creationId xmlns:p14="http://schemas.microsoft.com/office/powerpoint/2010/main" val="214734127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AE2B703B-46F9-481A-A605-82E2A828C4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4D9AB302-9AEC-974E-B104-0E14BD79CC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9863"/>
            <a:ext cx="10515600" cy="1004594"/>
          </a:xfrm>
        </p:spPr>
        <p:txBody>
          <a:bodyPr>
            <a:normAutofit/>
          </a:bodyPr>
          <a:lstStyle/>
          <a:p>
            <a:pPr algn="ctr"/>
            <a:r>
              <a:rPr lang="tr-TR">
                <a:solidFill>
                  <a:srgbClr val="FFFFFF"/>
                </a:solidFill>
              </a:rPr>
              <a:t>SOKRAT TARTIŞMASI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13BE4D7-0C3D-4906-B230-A1C5B4665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496" y="1587970"/>
            <a:ext cx="11033008" cy="4768380"/>
          </a:xfrm>
          <a:prstGeom prst="roundRect">
            <a:avLst>
              <a:gd name="adj" fmla="val 3174"/>
            </a:avLst>
          </a:pr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4E4A9D94-23CB-463C-A316-6B9653E8AEF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96181542"/>
              </p:ext>
            </p:extLst>
          </p:nvPr>
        </p:nvGraphicFramePr>
        <p:xfrm>
          <a:off x="838200" y="1800911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21689725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AE2B703B-46F9-481A-A605-82E2A828C4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27386748-D134-AE41-9F6C-943491AD15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9863"/>
            <a:ext cx="10515600" cy="1004594"/>
          </a:xfrm>
        </p:spPr>
        <p:txBody>
          <a:bodyPr>
            <a:normAutofit/>
          </a:bodyPr>
          <a:lstStyle/>
          <a:p>
            <a:pPr algn="ctr"/>
            <a:r>
              <a:rPr lang="tr-TR">
                <a:solidFill>
                  <a:srgbClr val="FFFFFF"/>
                </a:solidFill>
              </a:rPr>
              <a:t>SOKRAT TARTIŞMASI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13BE4D7-0C3D-4906-B230-A1C5B4665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496" y="1587970"/>
            <a:ext cx="11033008" cy="4768380"/>
          </a:xfrm>
          <a:prstGeom prst="roundRect">
            <a:avLst>
              <a:gd name="adj" fmla="val 3174"/>
            </a:avLst>
          </a:pr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18F047D4-3E23-4FED-805D-B016EC0738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70154776"/>
              </p:ext>
            </p:extLst>
          </p:nvPr>
        </p:nvGraphicFramePr>
        <p:xfrm>
          <a:off x="838200" y="1800911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72647483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AE2B703B-46F9-481A-A605-82E2A828C4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DA47107-9423-414E-AF86-A60B54244A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9863"/>
            <a:ext cx="10515600" cy="1004594"/>
          </a:xfrm>
        </p:spPr>
        <p:txBody>
          <a:bodyPr>
            <a:normAutofit/>
          </a:bodyPr>
          <a:lstStyle/>
          <a:p>
            <a:pPr algn="ctr"/>
            <a:r>
              <a:rPr lang="tr-TR">
                <a:solidFill>
                  <a:srgbClr val="FFFFFF"/>
                </a:solidFill>
              </a:rPr>
              <a:t>SOKRAT TARTIŞMASI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13BE4D7-0C3D-4906-B230-A1C5B4665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496" y="1587970"/>
            <a:ext cx="11033008" cy="4768380"/>
          </a:xfrm>
          <a:prstGeom prst="roundRect">
            <a:avLst>
              <a:gd name="adj" fmla="val 3174"/>
            </a:avLst>
          </a:pr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65029E05-3930-41B4-B533-40210D8F791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66216175"/>
              </p:ext>
            </p:extLst>
          </p:nvPr>
        </p:nvGraphicFramePr>
        <p:xfrm>
          <a:off x="838200" y="1800911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74638540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AE2B703B-46F9-481A-A605-82E2A828C4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EDE5C53F-1042-AD45-90A0-AA5BC41CF8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9863"/>
            <a:ext cx="10515600" cy="1004594"/>
          </a:xfrm>
        </p:spPr>
        <p:txBody>
          <a:bodyPr>
            <a:normAutofit/>
          </a:bodyPr>
          <a:lstStyle/>
          <a:p>
            <a:pPr algn="ctr"/>
            <a:r>
              <a:rPr lang="tr-TR">
                <a:solidFill>
                  <a:srgbClr val="FFFFFF"/>
                </a:solidFill>
              </a:rPr>
              <a:t>SOKRAT TARTIŞMASI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F13BE4D7-0C3D-4906-B230-A1C5B4665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496" y="1587970"/>
            <a:ext cx="11033008" cy="4768380"/>
          </a:xfrm>
          <a:prstGeom prst="roundRect">
            <a:avLst>
              <a:gd name="adj" fmla="val 3174"/>
            </a:avLst>
          </a:pr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2B054A8B-63CE-4E20-AB0F-330EF6E55FE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73210779"/>
              </p:ext>
            </p:extLst>
          </p:nvPr>
        </p:nvGraphicFramePr>
        <p:xfrm>
          <a:off x="838200" y="1800911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66823943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68B3F68-107C-434F-AA38-110D5EA91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2" y="0"/>
            <a:ext cx="12191998" cy="1575955"/>
          </a:xfrm>
          <a:prstGeom prst="rect">
            <a:avLst/>
          </a:prstGeom>
          <a:gradFill>
            <a:gsLst>
              <a:gs pos="0">
                <a:srgbClr val="000000">
                  <a:alpha val="96000"/>
                </a:srgbClr>
              </a:gs>
              <a:gs pos="100000">
                <a:schemeClr val="accent1">
                  <a:lumMod val="75000"/>
                </a:schemeClr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AD0DBB9-1A4B-4391-81D4-CB19F9AB91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8128857" y="0"/>
            <a:ext cx="4063143" cy="1576412"/>
          </a:xfrm>
          <a:prstGeom prst="rect">
            <a:avLst/>
          </a:prstGeom>
          <a:gradFill>
            <a:gsLst>
              <a:gs pos="19000">
                <a:schemeClr val="accent1">
                  <a:lumMod val="50000"/>
                  <a:alpha val="68000"/>
                </a:schemeClr>
              </a:gs>
              <a:gs pos="100000">
                <a:schemeClr val="accent1">
                  <a:alpha val="79000"/>
                </a:schemeClr>
              </a:gs>
            </a:gsLst>
            <a:lin ang="19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63BBA22-50EA-4C4D-BE05-F1CE4E63AA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5307777" y="-5307778"/>
            <a:ext cx="1576446" cy="12192002"/>
          </a:xfrm>
          <a:prstGeom prst="rect">
            <a:avLst/>
          </a:prstGeom>
          <a:gradFill>
            <a:gsLst>
              <a:gs pos="23000">
                <a:schemeClr val="accent1">
                  <a:alpha val="0"/>
                </a:schemeClr>
              </a:gs>
              <a:gs pos="99000">
                <a:srgbClr val="000000">
                  <a:alpha val="74000"/>
                </a:srgbClr>
              </a:gs>
            </a:gsLst>
            <a:lin ang="20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368E4811-4873-7148-A2E7-6390590B78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71597" y="348865"/>
            <a:ext cx="10044023" cy="877729"/>
          </a:xfrm>
        </p:spPr>
        <p:txBody>
          <a:bodyPr anchor="ctr">
            <a:normAutofit/>
          </a:bodyPr>
          <a:lstStyle/>
          <a:p>
            <a:r>
              <a:rPr lang="tr-TR" sz="4000">
                <a:solidFill>
                  <a:srgbClr val="FFFFFF"/>
                </a:solidFill>
              </a:rPr>
              <a:t>SOKRAT SEMİNERİ</a:t>
            </a:r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E78577EE-9B8A-4905-B429-F4EABD51E2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39155706"/>
              </p:ext>
            </p:extLst>
          </p:nvPr>
        </p:nvGraphicFramePr>
        <p:xfrm>
          <a:off x="644056" y="2112579"/>
          <a:ext cx="10927829" cy="41928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613257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2" name="Rectangle 7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173" name="Group 72">
            <a:extLst>
              <a:ext uri="{FF2B5EF4-FFF2-40B4-BE49-F238E27FC236}">
                <a16:creationId xmlns:a16="http://schemas.microsoft.com/office/drawing/2014/main" id="{514E1141-65DC-4F54-8399-7221AE6F83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96000" cy="6858000"/>
            <a:chOff x="7467600" y="0"/>
            <a:chExt cx="4724400" cy="6858000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D75B897-7127-4AAC-A078-70739204B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74" name="Rectangle 74">
              <a:extLst>
                <a:ext uri="{FF2B5EF4-FFF2-40B4-BE49-F238E27FC236}">
                  <a16:creationId xmlns:a16="http://schemas.microsoft.com/office/drawing/2014/main" id="{BDCFF188-DB07-46AA-A2B3-71E936EABE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215A9370-15D3-4C30-8BA1-2059A74C99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9" name="Rectangle 78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35954D74-208B-3740-BACE-A66A6405C6D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1" y="1676400"/>
            <a:ext cx="3581399" cy="1216153"/>
          </a:xfrm>
        </p:spPr>
        <p:txBody>
          <a:bodyPr anchor="t">
            <a:normAutofit/>
          </a:bodyPr>
          <a:lstStyle/>
          <a:p>
            <a:r>
              <a:rPr lang="tr-TR" sz="4000"/>
              <a:t>ZIT PANEL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B3401748-BD81-D244-A39D-962029B892F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30193365"/>
              </p:ext>
            </p:extLst>
          </p:nvPr>
        </p:nvGraphicFramePr>
        <p:xfrm>
          <a:off x="1143001" y="2307772"/>
          <a:ext cx="3581400" cy="28738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7170" name="Picture 2" descr="Zıt Panel ile Bilgiyi Gözden Geçirme - Okuma Günlüğü">
            <a:extLst>
              <a:ext uri="{FF2B5EF4-FFF2-40B4-BE49-F238E27FC236}">
                <a16:creationId xmlns:a16="http://schemas.microsoft.com/office/drawing/2014/main" id="{5A567401-5DED-0A48-8601-8E51ECA756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410202" y="1700031"/>
            <a:ext cx="5638798" cy="3457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3838048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68B3F68-107C-434F-AA38-110D5EA91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2" y="0"/>
            <a:ext cx="12191998" cy="1575955"/>
          </a:xfrm>
          <a:prstGeom prst="rect">
            <a:avLst/>
          </a:prstGeom>
          <a:gradFill>
            <a:gsLst>
              <a:gs pos="0">
                <a:srgbClr val="000000">
                  <a:alpha val="96000"/>
                </a:srgbClr>
              </a:gs>
              <a:gs pos="100000">
                <a:schemeClr val="accent1">
                  <a:lumMod val="75000"/>
                </a:schemeClr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AD0DBB9-1A4B-4391-81D4-CB19F9AB91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8128857" y="0"/>
            <a:ext cx="4063143" cy="1576412"/>
          </a:xfrm>
          <a:prstGeom prst="rect">
            <a:avLst/>
          </a:prstGeom>
          <a:gradFill>
            <a:gsLst>
              <a:gs pos="19000">
                <a:schemeClr val="accent1">
                  <a:lumMod val="50000"/>
                  <a:alpha val="68000"/>
                </a:schemeClr>
              </a:gs>
              <a:gs pos="100000">
                <a:schemeClr val="accent1">
                  <a:alpha val="79000"/>
                </a:schemeClr>
              </a:gs>
            </a:gsLst>
            <a:lin ang="19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63BBA22-50EA-4C4D-BE05-F1CE4E63AA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5307777" y="-5307778"/>
            <a:ext cx="1576446" cy="12192002"/>
          </a:xfrm>
          <a:prstGeom prst="rect">
            <a:avLst/>
          </a:prstGeom>
          <a:gradFill>
            <a:gsLst>
              <a:gs pos="23000">
                <a:schemeClr val="accent1">
                  <a:alpha val="0"/>
                </a:schemeClr>
              </a:gs>
              <a:gs pos="99000">
                <a:srgbClr val="000000">
                  <a:alpha val="74000"/>
                </a:srgbClr>
              </a:gs>
            </a:gsLst>
            <a:lin ang="20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46EDD9E2-F817-DC47-A01C-28AC44A0EB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71597" y="348865"/>
            <a:ext cx="10044023" cy="877729"/>
          </a:xfrm>
        </p:spPr>
        <p:txBody>
          <a:bodyPr anchor="ctr">
            <a:normAutofit/>
          </a:bodyPr>
          <a:lstStyle/>
          <a:p>
            <a:r>
              <a:rPr lang="tr-TR" sz="4000">
                <a:solidFill>
                  <a:srgbClr val="FFFFFF"/>
                </a:solidFill>
              </a:rPr>
              <a:t>ZIT PANEL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1BD46479-C302-A34E-8B79-1B852F48B0C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18361886"/>
              </p:ext>
            </p:extLst>
          </p:nvPr>
        </p:nvGraphicFramePr>
        <p:xfrm>
          <a:off x="217714" y="1575459"/>
          <a:ext cx="11829143" cy="51301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54727709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2E442304-DDBD-4F7B-8017-36BCC863FB4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2954595D-546B-9246-B60A-D1887C39DC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00" y="640823"/>
            <a:ext cx="3418659" cy="5583148"/>
          </a:xfrm>
        </p:spPr>
        <p:txBody>
          <a:bodyPr anchor="ctr">
            <a:normAutofit/>
          </a:bodyPr>
          <a:lstStyle/>
          <a:p>
            <a:r>
              <a:rPr lang="tr-TR" sz="5000"/>
              <a:t>KOLLEGYUM</a:t>
            </a:r>
          </a:p>
        </p:txBody>
      </p:sp>
      <p:sp>
        <p:nvSpPr>
          <p:cNvPr id="11" name="sketch line">
            <a:extLst>
              <a:ext uri="{FF2B5EF4-FFF2-40B4-BE49-F238E27FC236}">
                <a16:creationId xmlns:a16="http://schemas.microsoft.com/office/drawing/2014/main" id="{5E107275-3853-46FD-A241-DE4355A426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1627450" y="3462719"/>
            <a:ext cx="5410200" cy="18288"/>
          </a:xfrm>
          <a:custGeom>
            <a:avLst/>
            <a:gdLst>
              <a:gd name="connsiteX0" fmla="*/ 0 w 5410200"/>
              <a:gd name="connsiteY0" fmla="*/ 0 h 18288"/>
              <a:gd name="connsiteX1" fmla="*/ 568071 w 5410200"/>
              <a:gd name="connsiteY1" fmla="*/ 0 h 18288"/>
              <a:gd name="connsiteX2" fmla="*/ 1298448 w 5410200"/>
              <a:gd name="connsiteY2" fmla="*/ 0 h 18288"/>
              <a:gd name="connsiteX3" fmla="*/ 1920621 w 5410200"/>
              <a:gd name="connsiteY3" fmla="*/ 0 h 18288"/>
              <a:gd name="connsiteX4" fmla="*/ 2488692 w 5410200"/>
              <a:gd name="connsiteY4" fmla="*/ 0 h 18288"/>
              <a:gd name="connsiteX5" fmla="*/ 3219069 w 5410200"/>
              <a:gd name="connsiteY5" fmla="*/ 0 h 18288"/>
              <a:gd name="connsiteX6" fmla="*/ 3895344 w 5410200"/>
              <a:gd name="connsiteY6" fmla="*/ 0 h 18288"/>
              <a:gd name="connsiteX7" fmla="*/ 4571619 w 5410200"/>
              <a:gd name="connsiteY7" fmla="*/ 0 h 18288"/>
              <a:gd name="connsiteX8" fmla="*/ 5410200 w 5410200"/>
              <a:gd name="connsiteY8" fmla="*/ 0 h 18288"/>
              <a:gd name="connsiteX9" fmla="*/ 5410200 w 5410200"/>
              <a:gd name="connsiteY9" fmla="*/ 18288 h 18288"/>
              <a:gd name="connsiteX10" fmla="*/ 4842129 w 5410200"/>
              <a:gd name="connsiteY10" fmla="*/ 18288 h 18288"/>
              <a:gd name="connsiteX11" fmla="*/ 4328160 w 5410200"/>
              <a:gd name="connsiteY11" fmla="*/ 18288 h 18288"/>
              <a:gd name="connsiteX12" fmla="*/ 3597783 w 5410200"/>
              <a:gd name="connsiteY12" fmla="*/ 18288 h 18288"/>
              <a:gd name="connsiteX13" fmla="*/ 3029712 w 5410200"/>
              <a:gd name="connsiteY13" fmla="*/ 18288 h 18288"/>
              <a:gd name="connsiteX14" fmla="*/ 2299335 w 5410200"/>
              <a:gd name="connsiteY14" fmla="*/ 18288 h 18288"/>
              <a:gd name="connsiteX15" fmla="*/ 1514856 w 5410200"/>
              <a:gd name="connsiteY15" fmla="*/ 18288 h 18288"/>
              <a:gd name="connsiteX16" fmla="*/ 892683 w 5410200"/>
              <a:gd name="connsiteY16" fmla="*/ 18288 h 18288"/>
              <a:gd name="connsiteX17" fmla="*/ 0 w 5410200"/>
              <a:gd name="connsiteY17" fmla="*/ 18288 h 18288"/>
              <a:gd name="connsiteX18" fmla="*/ 0 w 5410200"/>
              <a:gd name="connsiteY18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410200" h="18288" fill="none" extrusionOk="0">
                <a:moveTo>
                  <a:pt x="0" y="0"/>
                </a:moveTo>
                <a:cubicBezTo>
                  <a:pt x="163050" y="-18707"/>
                  <a:pt x="319321" y="-16364"/>
                  <a:pt x="568071" y="0"/>
                </a:cubicBezTo>
                <a:cubicBezTo>
                  <a:pt x="816821" y="16364"/>
                  <a:pt x="1013224" y="-7268"/>
                  <a:pt x="1298448" y="0"/>
                </a:cubicBezTo>
                <a:cubicBezTo>
                  <a:pt x="1583672" y="7268"/>
                  <a:pt x="1631711" y="-3367"/>
                  <a:pt x="1920621" y="0"/>
                </a:cubicBezTo>
                <a:cubicBezTo>
                  <a:pt x="2209531" y="3367"/>
                  <a:pt x="2364420" y="-19184"/>
                  <a:pt x="2488692" y="0"/>
                </a:cubicBezTo>
                <a:cubicBezTo>
                  <a:pt x="2612964" y="19184"/>
                  <a:pt x="3023298" y="-34627"/>
                  <a:pt x="3219069" y="0"/>
                </a:cubicBezTo>
                <a:cubicBezTo>
                  <a:pt x="3414840" y="34627"/>
                  <a:pt x="3656810" y="24043"/>
                  <a:pt x="3895344" y="0"/>
                </a:cubicBezTo>
                <a:cubicBezTo>
                  <a:pt x="4133879" y="-24043"/>
                  <a:pt x="4393984" y="-19577"/>
                  <a:pt x="4571619" y="0"/>
                </a:cubicBezTo>
                <a:cubicBezTo>
                  <a:pt x="4749255" y="19577"/>
                  <a:pt x="5179928" y="-6281"/>
                  <a:pt x="5410200" y="0"/>
                </a:cubicBezTo>
                <a:cubicBezTo>
                  <a:pt x="5410730" y="6954"/>
                  <a:pt x="5410934" y="12839"/>
                  <a:pt x="5410200" y="18288"/>
                </a:cubicBezTo>
                <a:cubicBezTo>
                  <a:pt x="5139060" y="6751"/>
                  <a:pt x="5121593" y="31035"/>
                  <a:pt x="4842129" y="18288"/>
                </a:cubicBezTo>
                <a:cubicBezTo>
                  <a:pt x="4562665" y="5541"/>
                  <a:pt x="4448273" y="9487"/>
                  <a:pt x="4328160" y="18288"/>
                </a:cubicBezTo>
                <a:cubicBezTo>
                  <a:pt x="4208047" y="27089"/>
                  <a:pt x="3760936" y="22567"/>
                  <a:pt x="3597783" y="18288"/>
                </a:cubicBezTo>
                <a:cubicBezTo>
                  <a:pt x="3434630" y="14009"/>
                  <a:pt x="3299718" y="33213"/>
                  <a:pt x="3029712" y="18288"/>
                </a:cubicBezTo>
                <a:cubicBezTo>
                  <a:pt x="2759706" y="3363"/>
                  <a:pt x="2640159" y="27394"/>
                  <a:pt x="2299335" y="18288"/>
                </a:cubicBezTo>
                <a:cubicBezTo>
                  <a:pt x="1958511" y="9182"/>
                  <a:pt x="1801186" y="28985"/>
                  <a:pt x="1514856" y="18288"/>
                </a:cubicBezTo>
                <a:cubicBezTo>
                  <a:pt x="1228526" y="7591"/>
                  <a:pt x="1063509" y="-5305"/>
                  <a:pt x="892683" y="18288"/>
                </a:cubicBezTo>
                <a:cubicBezTo>
                  <a:pt x="721857" y="41881"/>
                  <a:pt x="186945" y="-20897"/>
                  <a:pt x="0" y="18288"/>
                </a:cubicBezTo>
                <a:cubicBezTo>
                  <a:pt x="-570" y="9279"/>
                  <a:pt x="132" y="5100"/>
                  <a:pt x="0" y="0"/>
                </a:cubicBezTo>
                <a:close/>
              </a:path>
              <a:path w="5410200" h="18288" stroke="0" extrusionOk="0">
                <a:moveTo>
                  <a:pt x="0" y="0"/>
                </a:moveTo>
                <a:cubicBezTo>
                  <a:pt x="285096" y="-4925"/>
                  <a:pt x="376456" y="22268"/>
                  <a:pt x="622173" y="0"/>
                </a:cubicBezTo>
                <a:cubicBezTo>
                  <a:pt x="867890" y="-22268"/>
                  <a:pt x="1031392" y="7228"/>
                  <a:pt x="1136142" y="0"/>
                </a:cubicBezTo>
                <a:cubicBezTo>
                  <a:pt x="1240892" y="-7228"/>
                  <a:pt x="1561853" y="9877"/>
                  <a:pt x="1920621" y="0"/>
                </a:cubicBezTo>
                <a:cubicBezTo>
                  <a:pt x="2279389" y="-9877"/>
                  <a:pt x="2367255" y="19546"/>
                  <a:pt x="2542794" y="0"/>
                </a:cubicBezTo>
                <a:cubicBezTo>
                  <a:pt x="2718333" y="-19546"/>
                  <a:pt x="2866732" y="-22226"/>
                  <a:pt x="3164967" y="0"/>
                </a:cubicBezTo>
                <a:cubicBezTo>
                  <a:pt x="3463202" y="22226"/>
                  <a:pt x="3568055" y="-2765"/>
                  <a:pt x="3949446" y="0"/>
                </a:cubicBezTo>
                <a:cubicBezTo>
                  <a:pt x="4330837" y="2765"/>
                  <a:pt x="4287895" y="10557"/>
                  <a:pt x="4517517" y="0"/>
                </a:cubicBezTo>
                <a:cubicBezTo>
                  <a:pt x="4747139" y="-10557"/>
                  <a:pt x="5149588" y="8716"/>
                  <a:pt x="5410200" y="0"/>
                </a:cubicBezTo>
                <a:cubicBezTo>
                  <a:pt x="5409517" y="5414"/>
                  <a:pt x="5409480" y="12510"/>
                  <a:pt x="5410200" y="18288"/>
                </a:cubicBezTo>
                <a:cubicBezTo>
                  <a:pt x="5163327" y="41494"/>
                  <a:pt x="5008749" y="10693"/>
                  <a:pt x="4842129" y="18288"/>
                </a:cubicBezTo>
                <a:cubicBezTo>
                  <a:pt x="4675509" y="25883"/>
                  <a:pt x="4433401" y="-615"/>
                  <a:pt x="4165854" y="18288"/>
                </a:cubicBezTo>
                <a:cubicBezTo>
                  <a:pt x="3898308" y="37191"/>
                  <a:pt x="3809032" y="-8710"/>
                  <a:pt x="3543681" y="18288"/>
                </a:cubicBezTo>
                <a:cubicBezTo>
                  <a:pt x="3278330" y="45286"/>
                  <a:pt x="3073876" y="-15917"/>
                  <a:pt x="2759202" y="18288"/>
                </a:cubicBezTo>
                <a:cubicBezTo>
                  <a:pt x="2444528" y="52493"/>
                  <a:pt x="2204144" y="3372"/>
                  <a:pt x="1974723" y="18288"/>
                </a:cubicBezTo>
                <a:cubicBezTo>
                  <a:pt x="1745302" y="33204"/>
                  <a:pt x="1602335" y="31490"/>
                  <a:pt x="1406652" y="18288"/>
                </a:cubicBezTo>
                <a:cubicBezTo>
                  <a:pt x="1210969" y="5086"/>
                  <a:pt x="923948" y="3161"/>
                  <a:pt x="730377" y="18288"/>
                </a:cubicBezTo>
                <a:cubicBezTo>
                  <a:pt x="536806" y="33415"/>
                  <a:pt x="336496" y="-141"/>
                  <a:pt x="0" y="18288"/>
                </a:cubicBezTo>
                <a:cubicBezTo>
                  <a:pt x="-306" y="11061"/>
                  <a:pt x="-655" y="7751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" name="İçerik Yer Tutucusu 2">
            <a:extLst>
              <a:ext uri="{FF2B5EF4-FFF2-40B4-BE49-F238E27FC236}">
                <a16:creationId xmlns:a16="http://schemas.microsoft.com/office/drawing/2014/main" id="{AE95ADF3-FEDC-44CC-8582-220D0698908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69309997"/>
              </p:ext>
            </p:extLst>
          </p:nvPr>
        </p:nvGraphicFramePr>
        <p:xfrm>
          <a:off x="4648018" y="640822"/>
          <a:ext cx="6900512" cy="553614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9383186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96918796-2918-40D6-BE3A-4600C47FCD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651752"/>
            <a:ext cx="12192000" cy="73655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2C8ACD52-F919-004E-BCDF-50369A7644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72747"/>
            <a:ext cx="10515600" cy="715556"/>
          </a:xfrm>
        </p:spPr>
        <p:txBody>
          <a:bodyPr vert="horz" lIns="91440" tIns="45720" rIns="91440" bIns="45720" rtlCol="0">
            <a:normAutofit/>
          </a:bodyPr>
          <a:lstStyle/>
          <a:p>
            <a:pPr algn="ctr"/>
            <a:r>
              <a:rPr lang="en-US" sz="32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KOLLEGYUM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D451307B-165C-9A46-B840-4B1F73CB1AE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28485499"/>
              </p:ext>
            </p:extLst>
          </p:nvPr>
        </p:nvGraphicFramePr>
        <p:xfrm>
          <a:off x="1428749" y="1597390"/>
          <a:ext cx="9674679" cy="460885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4462483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8C3AFD7-4CCE-484E-84C6-80FB3E3E20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490C807E-560D-4B1E-8911-1B0B4631F6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3CCC1DF5-83E7-46A1-8737-18B5AA0F14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02114E49-C077-4083-B5C1-6A6E70F4D9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9" name="Rectangle 78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EF1A7FEF-6D57-5B46-85CE-B59F9E1EF5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1" y="1068323"/>
            <a:ext cx="4953000" cy="1216153"/>
          </a:xfrm>
        </p:spPr>
        <p:txBody>
          <a:bodyPr anchor="t">
            <a:normAutofit/>
          </a:bodyPr>
          <a:lstStyle/>
          <a:p>
            <a:r>
              <a:rPr lang="tr-TR" sz="4000" dirty="0"/>
              <a:t>PAZAR YERİ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A9B21C03-2B97-4B45-B85A-A6AB96240A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12876918"/>
              </p:ext>
            </p:extLst>
          </p:nvPr>
        </p:nvGraphicFramePr>
        <p:xfrm>
          <a:off x="551330" y="1676401"/>
          <a:ext cx="6916270" cy="41013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9218" name="Picture 2" descr="An tıkanma jüri pazar yeri tekniği - lonegrovedentist.com">
            <a:extLst>
              <a:ext uri="{FF2B5EF4-FFF2-40B4-BE49-F238E27FC236}">
                <a16:creationId xmlns:a16="http://schemas.microsoft.com/office/drawing/2014/main" id="{7FB86978-7F8B-F040-A10E-7D41F0589D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153399" y="1676400"/>
            <a:ext cx="3274382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0853361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Rectangle 136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8C3AFD7-4CCE-484E-84C6-80FB3E3E20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67600" y="0"/>
            <a:ext cx="4724400" cy="6858000"/>
            <a:chOff x="7467600" y="0"/>
            <a:chExt cx="4724400" cy="6858000"/>
          </a:xfrm>
        </p:grpSpPr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490C807E-560D-4B1E-8911-1B0B4631F6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3CCC1DF5-83E7-46A1-8737-18B5AA0F147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02114E49-C077-4083-B5C1-6A6E70F4D9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467600" y="1"/>
            <a:ext cx="4724400" cy="6857999"/>
          </a:xfrm>
          <a:custGeom>
            <a:avLst/>
            <a:gdLst>
              <a:gd name="connsiteX0" fmla="*/ 0 w 4724400"/>
              <a:gd name="connsiteY0" fmla="*/ 6805948 h 6857999"/>
              <a:gd name="connsiteX1" fmla="*/ 15600 w 4724400"/>
              <a:gd name="connsiteY1" fmla="*/ 6813099 h 6857999"/>
              <a:gd name="connsiteX2" fmla="*/ 117632 w 4724400"/>
              <a:gd name="connsiteY2" fmla="*/ 6850060 h 6857999"/>
              <a:gd name="connsiteX3" fmla="*/ 146175 w 4724400"/>
              <a:gd name="connsiteY3" fmla="*/ 6857998 h 6857999"/>
              <a:gd name="connsiteX4" fmla="*/ 54597 w 4724400"/>
              <a:gd name="connsiteY4" fmla="*/ 6857998 h 6857999"/>
              <a:gd name="connsiteX5" fmla="*/ 0 w 4724400"/>
              <a:gd name="connsiteY5" fmla="*/ 6831490 h 6857999"/>
              <a:gd name="connsiteX6" fmla="*/ 0 w 4724400"/>
              <a:gd name="connsiteY6" fmla="*/ 6736157 h 6857999"/>
              <a:gd name="connsiteX7" fmla="*/ 114811 w 4724400"/>
              <a:gd name="connsiteY7" fmla="*/ 6784122 h 6857999"/>
              <a:gd name="connsiteX8" fmla="*/ 138159 w 4724400"/>
              <a:gd name="connsiteY8" fmla="*/ 6793465 h 6857999"/>
              <a:gd name="connsiteX9" fmla="*/ 270310 w 4724400"/>
              <a:gd name="connsiteY9" fmla="*/ 6840638 h 6857999"/>
              <a:gd name="connsiteX10" fmla="*/ 358932 w 4724400"/>
              <a:gd name="connsiteY10" fmla="*/ 6857999 h 6857999"/>
              <a:gd name="connsiteX11" fmla="*/ 228496 w 4724400"/>
              <a:gd name="connsiteY11" fmla="*/ 6857999 h 6857999"/>
              <a:gd name="connsiteX12" fmla="*/ 126481 w 4724400"/>
              <a:gd name="connsiteY12" fmla="*/ 6821149 h 6857999"/>
              <a:gd name="connsiteX13" fmla="*/ 103134 w 4724400"/>
              <a:gd name="connsiteY13" fmla="*/ 6811799 h 6857999"/>
              <a:gd name="connsiteX14" fmla="*/ 0 w 4724400"/>
              <a:gd name="connsiteY14" fmla="*/ 6767913 h 6857999"/>
              <a:gd name="connsiteX15" fmla="*/ 2460543 w 4724400"/>
              <a:gd name="connsiteY15" fmla="*/ 6515312 h 6857999"/>
              <a:gd name="connsiteX16" fmla="*/ 2286201 w 4724400"/>
              <a:gd name="connsiteY16" fmla="*/ 6525103 h 6857999"/>
              <a:gd name="connsiteX17" fmla="*/ 2110427 w 4724400"/>
              <a:gd name="connsiteY17" fmla="*/ 6532104 h 6857999"/>
              <a:gd name="connsiteX18" fmla="*/ 1956742 w 4724400"/>
              <a:gd name="connsiteY18" fmla="*/ 6528403 h 6857999"/>
              <a:gd name="connsiteX19" fmla="*/ 1534307 w 4724400"/>
              <a:gd name="connsiteY19" fmla="*/ 6560369 h 6857999"/>
              <a:gd name="connsiteX20" fmla="*/ 1454538 w 4724400"/>
              <a:gd name="connsiteY20" fmla="*/ 6591702 h 6857999"/>
              <a:gd name="connsiteX21" fmla="*/ 1619950 w 4724400"/>
              <a:gd name="connsiteY21" fmla="*/ 6599765 h 6857999"/>
              <a:gd name="connsiteX22" fmla="*/ 2044875 w 4724400"/>
              <a:gd name="connsiteY22" fmla="*/ 6563693 h 6857999"/>
              <a:gd name="connsiteX23" fmla="*/ 2460543 w 4724400"/>
              <a:gd name="connsiteY23" fmla="*/ 6515312 h 6857999"/>
              <a:gd name="connsiteX24" fmla="*/ 1883620 w 4724400"/>
              <a:gd name="connsiteY24" fmla="*/ 6459370 h 6857999"/>
              <a:gd name="connsiteX25" fmla="*/ 1532156 w 4724400"/>
              <a:gd name="connsiteY25" fmla="*/ 6529929 h 6857999"/>
              <a:gd name="connsiteX26" fmla="*/ 1958230 w 4724400"/>
              <a:gd name="connsiteY26" fmla="*/ 6498517 h 6857999"/>
              <a:gd name="connsiteX27" fmla="*/ 2110707 w 4724400"/>
              <a:gd name="connsiteY27" fmla="*/ 6502035 h 6857999"/>
              <a:gd name="connsiteX28" fmla="*/ 2285171 w 4724400"/>
              <a:gd name="connsiteY28" fmla="*/ 6495471 h 6857999"/>
              <a:gd name="connsiteX29" fmla="*/ 2385179 w 4724400"/>
              <a:gd name="connsiteY29" fmla="*/ 6489665 h 6857999"/>
              <a:gd name="connsiteX30" fmla="*/ 2227262 w 4724400"/>
              <a:gd name="connsiteY30" fmla="*/ 6473140 h 6857999"/>
              <a:gd name="connsiteX31" fmla="*/ 1883620 w 4724400"/>
              <a:gd name="connsiteY31" fmla="*/ 6459370 h 6857999"/>
              <a:gd name="connsiteX32" fmla="*/ 1611255 w 4724400"/>
              <a:gd name="connsiteY32" fmla="*/ 5884754 h 6857999"/>
              <a:gd name="connsiteX33" fmla="*/ 1357588 w 4724400"/>
              <a:gd name="connsiteY33" fmla="*/ 6496752 h 6857999"/>
              <a:gd name="connsiteX34" fmla="*/ 1611255 w 4724400"/>
              <a:gd name="connsiteY34" fmla="*/ 5884754 h 6857999"/>
              <a:gd name="connsiteX35" fmla="*/ 1646205 w 4724400"/>
              <a:gd name="connsiteY35" fmla="*/ 5883072 h 6857999"/>
              <a:gd name="connsiteX36" fmla="*/ 1387600 w 4724400"/>
              <a:gd name="connsiteY36" fmla="*/ 6494950 h 6857999"/>
              <a:gd name="connsiteX37" fmla="*/ 1646205 w 4724400"/>
              <a:gd name="connsiteY37" fmla="*/ 5883072 h 6857999"/>
              <a:gd name="connsiteX38" fmla="*/ 0 w 4724400"/>
              <a:gd name="connsiteY38" fmla="*/ 5845526 h 6857999"/>
              <a:gd name="connsiteX39" fmla="*/ 23370 w 4724400"/>
              <a:gd name="connsiteY39" fmla="*/ 5869422 h 6857999"/>
              <a:gd name="connsiteX40" fmla="*/ 321428 w 4724400"/>
              <a:gd name="connsiteY40" fmla="*/ 6212316 h 6857999"/>
              <a:gd name="connsiteX41" fmla="*/ 626000 w 4724400"/>
              <a:gd name="connsiteY41" fmla="*/ 6710671 h 6857999"/>
              <a:gd name="connsiteX42" fmla="*/ 661825 w 4724400"/>
              <a:gd name="connsiteY42" fmla="*/ 6854298 h 6857999"/>
              <a:gd name="connsiteX43" fmla="*/ 663298 w 4724400"/>
              <a:gd name="connsiteY43" fmla="*/ 6857998 h 6857999"/>
              <a:gd name="connsiteX44" fmla="*/ 431765 w 4724400"/>
              <a:gd name="connsiteY44" fmla="*/ 6857998 h 6857999"/>
              <a:gd name="connsiteX45" fmla="*/ 293576 w 4724400"/>
              <a:gd name="connsiteY45" fmla="*/ 6816656 h 6857999"/>
              <a:gd name="connsiteX46" fmla="*/ 134480 w 4724400"/>
              <a:gd name="connsiteY46" fmla="*/ 6760867 h 6857999"/>
              <a:gd name="connsiteX47" fmla="*/ 0 w 4724400"/>
              <a:gd name="connsiteY47" fmla="*/ 6714215 h 6857999"/>
              <a:gd name="connsiteX48" fmla="*/ 0 w 4724400"/>
              <a:gd name="connsiteY48" fmla="*/ 6683873 h 6857999"/>
              <a:gd name="connsiteX49" fmla="*/ 143737 w 4724400"/>
              <a:gd name="connsiteY49" fmla="*/ 6732821 h 6857999"/>
              <a:gd name="connsiteX50" fmla="*/ 488162 w 4724400"/>
              <a:gd name="connsiteY50" fmla="*/ 6842006 h 6857999"/>
              <a:gd name="connsiteX51" fmla="*/ 44855 w 4724400"/>
              <a:gd name="connsiteY51" fmla="*/ 6674734 h 6857999"/>
              <a:gd name="connsiteX52" fmla="*/ 0 w 4724400"/>
              <a:gd name="connsiteY52" fmla="*/ 6668575 h 6857999"/>
              <a:gd name="connsiteX53" fmla="*/ 0 w 4724400"/>
              <a:gd name="connsiteY53" fmla="*/ 6628217 h 6857999"/>
              <a:gd name="connsiteX54" fmla="*/ 144942 w 4724400"/>
              <a:gd name="connsiteY54" fmla="*/ 6657611 h 6857999"/>
              <a:gd name="connsiteX55" fmla="*/ 312446 w 4724400"/>
              <a:gd name="connsiteY55" fmla="*/ 6711283 h 6857999"/>
              <a:gd name="connsiteX56" fmla="*/ 477357 w 4724400"/>
              <a:gd name="connsiteY56" fmla="*/ 6799347 h 6857999"/>
              <a:gd name="connsiteX57" fmla="*/ 134228 w 4724400"/>
              <a:gd name="connsiteY57" fmla="*/ 6503934 h 6857999"/>
              <a:gd name="connsiteX58" fmla="*/ 0 w 4724400"/>
              <a:gd name="connsiteY58" fmla="*/ 6334256 h 6857999"/>
              <a:gd name="connsiteX59" fmla="*/ 0 w 4724400"/>
              <a:gd name="connsiteY59" fmla="*/ 6221686 h 6857999"/>
              <a:gd name="connsiteX60" fmla="*/ 113296 w 4724400"/>
              <a:gd name="connsiteY60" fmla="*/ 6402069 h 6857999"/>
              <a:gd name="connsiteX61" fmla="*/ 523262 w 4724400"/>
              <a:gd name="connsiteY61" fmla="*/ 6807025 h 6857999"/>
              <a:gd name="connsiteX62" fmla="*/ 404364 w 4724400"/>
              <a:gd name="connsiteY62" fmla="*/ 6649139 h 6857999"/>
              <a:gd name="connsiteX63" fmla="*/ 392074 w 4724400"/>
              <a:gd name="connsiteY63" fmla="*/ 6636358 h 6857999"/>
              <a:gd name="connsiteX64" fmla="*/ 77450 w 4724400"/>
              <a:gd name="connsiteY64" fmla="*/ 6260110 h 6857999"/>
              <a:gd name="connsiteX65" fmla="*/ 0 w 4724400"/>
              <a:gd name="connsiteY65" fmla="*/ 6163634 h 6857999"/>
              <a:gd name="connsiteX66" fmla="*/ 0 w 4724400"/>
              <a:gd name="connsiteY66" fmla="*/ 6117703 h 6857999"/>
              <a:gd name="connsiteX67" fmla="*/ 99669 w 4724400"/>
              <a:gd name="connsiteY67" fmla="*/ 6240461 h 6857999"/>
              <a:gd name="connsiteX68" fmla="*/ 412670 w 4724400"/>
              <a:gd name="connsiteY68" fmla="*/ 6615176 h 6857999"/>
              <a:gd name="connsiteX69" fmla="*/ 424960 w 4724400"/>
              <a:gd name="connsiteY69" fmla="*/ 6627949 h 6857999"/>
              <a:gd name="connsiteX70" fmla="*/ 504043 w 4724400"/>
              <a:gd name="connsiteY70" fmla="*/ 6718236 h 6857999"/>
              <a:gd name="connsiteX71" fmla="*/ 251759 w 4724400"/>
              <a:gd name="connsiteY71" fmla="*/ 6299011 h 6857999"/>
              <a:gd name="connsiteX72" fmla="*/ 21191 w 4724400"/>
              <a:gd name="connsiteY72" fmla="*/ 6033111 h 6857999"/>
              <a:gd name="connsiteX73" fmla="*/ 0 w 4724400"/>
              <a:gd name="connsiteY73" fmla="*/ 6012219 h 6857999"/>
              <a:gd name="connsiteX74" fmla="*/ 0 w 4724400"/>
              <a:gd name="connsiteY74" fmla="*/ 5971257 h 6857999"/>
              <a:gd name="connsiteX75" fmla="*/ 41571 w 4724400"/>
              <a:gd name="connsiteY75" fmla="*/ 6012292 h 6857999"/>
              <a:gd name="connsiteX76" fmla="*/ 273883 w 4724400"/>
              <a:gd name="connsiteY76" fmla="*/ 6279980 h 6857999"/>
              <a:gd name="connsiteX77" fmla="*/ 541341 w 4724400"/>
              <a:gd name="connsiteY77" fmla="*/ 6733560 h 6857999"/>
              <a:gd name="connsiteX78" fmla="*/ 531634 w 4724400"/>
              <a:gd name="connsiteY78" fmla="*/ 6610993 h 6857999"/>
              <a:gd name="connsiteX79" fmla="*/ 247554 w 4724400"/>
              <a:gd name="connsiteY79" fmla="*/ 6197148 h 6857999"/>
              <a:gd name="connsiteX80" fmla="*/ 33651 w 4724400"/>
              <a:gd name="connsiteY80" fmla="*/ 5957901 h 6857999"/>
              <a:gd name="connsiteX81" fmla="*/ 0 w 4724400"/>
              <a:gd name="connsiteY81" fmla="*/ 5925131 h 6857999"/>
              <a:gd name="connsiteX82" fmla="*/ 1656340 w 4724400"/>
              <a:gd name="connsiteY82" fmla="*/ 5825040 h 6857999"/>
              <a:gd name="connsiteX83" fmla="*/ 1653246 w 4724400"/>
              <a:gd name="connsiteY83" fmla="*/ 5829053 h 6857999"/>
              <a:gd name="connsiteX84" fmla="*/ 1655667 w 4724400"/>
              <a:gd name="connsiteY84" fmla="*/ 5829425 h 6857999"/>
              <a:gd name="connsiteX85" fmla="*/ 2630124 w 4724400"/>
              <a:gd name="connsiteY85" fmla="*/ 5591852 h 6857999"/>
              <a:gd name="connsiteX86" fmla="*/ 2177648 w 4724400"/>
              <a:gd name="connsiteY86" fmla="*/ 5630119 h 6857999"/>
              <a:gd name="connsiteX87" fmla="*/ 2076258 w 4724400"/>
              <a:gd name="connsiteY87" fmla="*/ 5650510 h 6857999"/>
              <a:gd name="connsiteX88" fmla="*/ 2214048 w 4724400"/>
              <a:gd name="connsiteY88" fmla="*/ 5629828 h 6857999"/>
              <a:gd name="connsiteX89" fmla="*/ 3090246 w 4724400"/>
              <a:gd name="connsiteY89" fmla="*/ 5601337 h 6857999"/>
              <a:gd name="connsiteX90" fmla="*/ 2834104 w 4724400"/>
              <a:gd name="connsiteY90" fmla="*/ 5598847 h 6857999"/>
              <a:gd name="connsiteX91" fmla="*/ 2782953 w 4724400"/>
              <a:gd name="connsiteY91" fmla="*/ 5595539 h 6857999"/>
              <a:gd name="connsiteX92" fmla="*/ 2630124 w 4724400"/>
              <a:gd name="connsiteY92" fmla="*/ 5591852 h 6857999"/>
              <a:gd name="connsiteX93" fmla="*/ 2751064 w 4724400"/>
              <a:gd name="connsiteY93" fmla="*/ 5525300 h 6857999"/>
              <a:gd name="connsiteX94" fmla="*/ 2618554 w 4724400"/>
              <a:gd name="connsiteY94" fmla="*/ 5525937 h 6857999"/>
              <a:gd name="connsiteX95" fmla="*/ 2311014 w 4724400"/>
              <a:gd name="connsiteY95" fmla="*/ 5550189 h 6857999"/>
              <a:gd name="connsiteX96" fmla="*/ 2134103 w 4724400"/>
              <a:gd name="connsiteY96" fmla="*/ 5605852 h 6857999"/>
              <a:gd name="connsiteX97" fmla="*/ 2174084 w 4724400"/>
              <a:gd name="connsiteY97" fmla="*/ 5600203 h 6857999"/>
              <a:gd name="connsiteX98" fmla="*/ 2785199 w 4724400"/>
              <a:gd name="connsiteY98" fmla="*/ 5564971 h 6857999"/>
              <a:gd name="connsiteX99" fmla="*/ 2836697 w 4724400"/>
              <a:gd name="connsiteY99" fmla="*/ 5568822 h 6857999"/>
              <a:gd name="connsiteX100" fmla="*/ 3066345 w 4724400"/>
              <a:gd name="connsiteY100" fmla="*/ 5573703 h 6857999"/>
              <a:gd name="connsiteX101" fmla="*/ 2978461 w 4724400"/>
              <a:gd name="connsiteY101" fmla="*/ 5555562 h 6857999"/>
              <a:gd name="connsiteX102" fmla="*/ 2893277 w 4724400"/>
              <a:gd name="connsiteY102" fmla="*/ 5538004 h 6857999"/>
              <a:gd name="connsiteX103" fmla="*/ 2751064 w 4724400"/>
              <a:gd name="connsiteY103" fmla="*/ 5525300 h 6857999"/>
              <a:gd name="connsiteX104" fmla="*/ 2636807 w 4724400"/>
              <a:gd name="connsiteY104" fmla="*/ 5458317 h 6857999"/>
              <a:gd name="connsiteX105" fmla="*/ 2236775 w 4724400"/>
              <a:gd name="connsiteY105" fmla="*/ 5536349 h 6857999"/>
              <a:gd name="connsiteX106" fmla="*/ 2306204 w 4724400"/>
              <a:gd name="connsiteY106" fmla="*/ 5519543 h 6857999"/>
              <a:gd name="connsiteX107" fmla="*/ 2619005 w 4724400"/>
              <a:gd name="connsiteY107" fmla="*/ 5494992 h 6857999"/>
              <a:gd name="connsiteX108" fmla="*/ 2899676 w 4724400"/>
              <a:gd name="connsiteY108" fmla="*/ 5507848 h 6857999"/>
              <a:gd name="connsiteX109" fmla="*/ 2986662 w 4724400"/>
              <a:gd name="connsiteY109" fmla="*/ 5525798 h 6857999"/>
              <a:gd name="connsiteX110" fmla="*/ 3101623 w 4724400"/>
              <a:gd name="connsiteY110" fmla="*/ 5547311 h 6857999"/>
              <a:gd name="connsiteX111" fmla="*/ 2636807 w 4724400"/>
              <a:gd name="connsiteY111" fmla="*/ 5458317 h 6857999"/>
              <a:gd name="connsiteX112" fmla="*/ 0 w 4724400"/>
              <a:gd name="connsiteY112" fmla="*/ 5142496 h 6857999"/>
              <a:gd name="connsiteX113" fmla="*/ 127996 w 4724400"/>
              <a:gd name="connsiteY113" fmla="*/ 5201004 h 6857999"/>
              <a:gd name="connsiteX114" fmla="*/ 661087 w 4724400"/>
              <a:gd name="connsiteY114" fmla="*/ 5790959 h 6857999"/>
              <a:gd name="connsiteX115" fmla="*/ 1029402 w 4724400"/>
              <a:gd name="connsiteY115" fmla="*/ 6204913 h 6857999"/>
              <a:gd name="connsiteX116" fmla="*/ 1046692 w 4724400"/>
              <a:gd name="connsiteY116" fmla="*/ 6015372 h 6857999"/>
              <a:gd name="connsiteX117" fmla="*/ 1024238 w 4724400"/>
              <a:gd name="connsiteY117" fmla="*/ 5336275 h 6857999"/>
              <a:gd name="connsiteX118" fmla="*/ 1138131 w 4724400"/>
              <a:gd name="connsiteY118" fmla="*/ 5600804 h 6857999"/>
              <a:gd name="connsiteX119" fmla="*/ 1127280 w 4724400"/>
              <a:gd name="connsiteY119" fmla="*/ 6039262 h 6857999"/>
              <a:gd name="connsiteX120" fmla="*/ 1026642 w 4724400"/>
              <a:gd name="connsiteY120" fmla="*/ 6792600 h 6857999"/>
              <a:gd name="connsiteX121" fmla="*/ 1327075 w 4724400"/>
              <a:gd name="connsiteY121" fmla="*/ 6590735 h 6857999"/>
              <a:gd name="connsiteX122" fmla="*/ 1332848 w 4724400"/>
              <a:gd name="connsiteY122" fmla="*/ 6581371 h 6857999"/>
              <a:gd name="connsiteX123" fmla="*/ 1320586 w 4724400"/>
              <a:gd name="connsiteY123" fmla="*/ 6572441 h 6857999"/>
              <a:gd name="connsiteX124" fmla="*/ 1669632 w 4724400"/>
              <a:gd name="connsiteY124" fmla="*/ 5665639 h 6857999"/>
              <a:gd name="connsiteX125" fmla="*/ 1749165 w 4724400"/>
              <a:gd name="connsiteY125" fmla="*/ 5696416 h 6857999"/>
              <a:gd name="connsiteX126" fmla="*/ 1502249 w 4724400"/>
              <a:gd name="connsiteY126" fmla="*/ 6466405 h 6857999"/>
              <a:gd name="connsiteX127" fmla="*/ 2238637 w 4724400"/>
              <a:gd name="connsiteY127" fmla="*/ 6419148 h 6857999"/>
              <a:gd name="connsiteX128" fmla="*/ 2642775 w 4724400"/>
              <a:gd name="connsiteY128" fmla="*/ 6563116 h 6857999"/>
              <a:gd name="connsiteX129" fmla="*/ 2628681 w 4724400"/>
              <a:gd name="connsiteY129" fmla="*/ 6578254 h 6857999"/>
              <a:gd name="connsiteX130" fmla="*/ 1600072 w 4724400"/>
              <a:gd name="connsiteY130" fmla="*/ 6648608 h 6857999"/>
              <a:gd name="connsiteX131" fmla="*/ 1391841 w 4724400"/>
              <a:gd name="connsiteY131" fmla="*/ 6641028 h 6857999"/>
              <a:gd name="connsiteX132" fmla="*/ 1389928 w 4724400"/>
              <a:gd name="connsiteY132" fmla="*/ 6641375 h 6857999"/>
              <a:gd name="connsiteX133" fmla="*/ 1380979 w 4724400"/>
              <a:gd name="connsiteY133" fmla="*/ 6643204 h 6857999"/>
              <a:gd name="connsiteX134" fmla="*/ 1108685 w 4724400"/>
              <a:gd name="connsiteY134" fmla="*/ 6824788 h 6857999"/>
              <a:gd name="connsiteX135" fmla="*/ 1051559 w 4724400"/>
              <a:gd name="connsiteY135" fmla="*/ 6857998 h 6857999"/>
              <a:gd name="connsiteX136" fmla="*/ 925940 w 4724400"/>
              <a:gd name="connsiteY136" fmla="*/ 6857998 h 6857999"/>
              <a:gd name="connsiteX137" fmla="*/ 949746 w 4724400"/>
              <a:gd name="connsiteY137" fmla="*/ 6745652 h 6857999"/>
              <a:gd name="connsiteX138" fmla="*/ 1017902 w 4724400"/>
              <a:gd name="connsiteY138" fmla="*/ 6308216 h 6857999"/>
              <a:gd name="connsiteX139" fmla="*/ 1012614 w 4724400"/>
              <a:gd name="connsiteY139" fmla="*/ 6302278 h 6857999"/>
              <a:gd name="connsiteX140" fmla="*/ 644615 w 4724400"/>
              <a:gd name="connsiteY140" fmla="*/ 5837768 h 6857999"/>
              <a:gd name="connsiteX141" fmla="*/ 627546 w 4724400"/>
              <a:gd name="connsiteY141" fmla="*/ 5831943 h 6857999"/>
              <a:gd name="connsiteX142" fmla="*/ 128963 w 4724400"/>
              <a:gd name="connsiteY142" fmla="*/ 5481226 h 6857999"/>
              <a:gd name="connsiteX143" fmla="*/ 0 w 4724400"/>
              <a:gd name="connsiteY143" fmla="*/ 5361850 h 6857999"/>
              <a:gd name="connsiteX144" fmla="*/ 0 w 4724400"/>
              <a:gd name="connsiteY144" fmla="*/ 5297634 h 6857999"/>
              <a:gd name="connsiteX145" fmla="*/ 40861 w 4724400"/>
              <a:gd name="connsiteY145" fmla="*/ 5333413 h 6857999"/>
              <a:gd name="connsiteX146" fmla="*/ 514278 w 4724400"/>
              <a:gd name="connsiteY146" fmla="*/ 5738345 h 6857999"/>
              <a:gd name="connsiteX147" fmla="*/ 337180 w 4724400"/>
              <a:gd name="connsiteY147" fmla="*/ 5572174 h 6857999"/>
              <a:gd name="connsiteX148" fmla="*/ 303564 w 4724400"/>
              <a:gd name="connsiteY148" fmla="*/ 5536908 h 6857999"/>
              <a:gd name="connsiteX149" fmla="*/ 88496 w 4724400"/>
              <a:gd name="connsiteY149" fmla="*/ 5343132 h 6857999"/>
              <a:gd name="connsiteX150" fmla="*/ 0 w 4724400"/>
              <a:gd name="connsiteY150" fmla="*/ 5277736 h 6857999"/>
              <a:gd name="connsiteX151" fmla="*/ 0 w 4724400"/>
              <a:gd name="connsiteY151" fmla="*/ 5241225 h 6857999"/>
              <a:gd name="connsiteX152" fmla="*/ 106479 w 4724400"/>
              <a:gd name="connsiteY152" fmla="*/ 5319780 h 6857999"/>
              <a:gd name="connsiteX153" fmla="*/ 324159 w 4724400"/>
              <a:gd name="connsiteY153" fmla="*/ 5515717 h 6857999"/>
              <a:gd name="connsiteX154" fmla="*/ 357680 w 4724400"/>
              <a:gd name="connsiteY154" fmla="*/ 5551608 h 6857999"/>
              <a:gd name="connsiteX155" fmla="*/ 514810 w 4724400"/>
              <a:gd name="connsiteY155" fmla="*/ 5702551 h 6857999"/>
              <a:gd name="connsiteX156" fmla="*/ 464808 w 4724400"/>
              <a:gd name="connsiteY156" fmla="*/ 5632736 h 6857999"/>
              <a:gd name="connsiteX157" fmla="*/ 416327 w 4724400"/>
              <a:gd name="connsiteY157" fmla="*/ 5565087 h 6857999"/>
              <a:gd name="connsiteX158" fmla="*/ 232232 w 4724400"/>
              <a:gd name="connsiteY158" fmla="*/ 5379904 h 6857999"/>
              <a:gd name="connsiteX159" fmla="*/ 2640 w 4724400"/>
              <a:gd name="connsiteY159" fmla="*/ 5200559 h 6857999"/>
              <a:gd name="connsiteX160" fmla="*/ 0 w 4724400"/>
              <a:gd name="connsiteY160" fmla="*/ 5199146 h 6857999"/>
              <a:gd name="connsiteX161" fmla="*/ 0 w 4724400"/>
              <a:gd name="connsiteY161" fmla="*/ 5164774 h 6857999"/>
              <a:gd name="connsiteX162" fmla="*/ 18363 w 4724400"/>
              <a:gd name="connsiteY162" fmla="*/ 5174783 h 6857999"/>
              <a:gd name="connsiteX163" fmla="*/ 251810 w 4724400"/>
              <a:gd name="connsiteY163" fmla="*/ 5357281 h 6857999"/>
              <a:gd name="connsiteX164" fmla="*/ 439563 w 4724400"/>
              <a:gd name="connsiteY164" fmla="*/ 5546863 h 6857999"/>
              <a:gd name="connsiteX165" fmla="*/ 489056 w 4724400"/>
              <a:gd name="connsiteY165" fmla="*/ 5615961 h 6857999"/>
              <a:gd name="connsiteX166" fmla="*/ 555845 w 4724400"/>
              <a:gd name="connsiteY166" fmla="*/ 5705642 h 6857999"/>
              <a:gd name="connsiteX167" fmla="*/ 287056 w 4724400"/>
              <a:gd name="connsiteY167" fmla="*/ 5341546 h 6857999"/>
              <a:gd name="connsiteX168" fmla="*/ 49874 w 4724400"/>
              <a:gd name="connsiteY168" fmla="*/ 5178238 h 6857999"/>
              <a:gd name="connsiteX169" fmla="*/ 0 w 4724400"/>
              <a:gd name="connsiteY169" fmla="*/ 5158623 h 6857999"/>
              <a:gd name="connsiteX170" fmla="*/ 4076694 w 4724400"/>
              <a:gd name="connsiteY170" fmla="*/ 4944364 h 6857999"/>
              <a:gd name="connsiteX171" fmla="*/ 4287610 w 4724400"/>
              <a:gd name="connsiteY171" fmla="*/ 5588157 h 6857999"/>
              <a:gd name="connsiteX172" fmla="*/ 4076694 w 4724400"/>
              <a:gd name="connsiteY172" fmla="*/ 4944364 h 6857999"/>
              <a:gd name="connsiteX173" fmla="*/ 4103808 w 4724400"/>
              <a:gd name="connsiteY173" fmla="*/ 4918599 h 6857999"/>
              <a:gd name="connsiteX174" fmla="*/ 4310650 w 4724400"/>
              <a:gd name="connsiteY174" fmla="*/ 5565760 h 6857999"/>
              <a:gd name="connsiteX175" fmla="*/ 4103808 w 4724400"/>
              <a:gd name="connsiteY175" fmla="*/ 4918599 h 6857999"/>
              <a:gd name="connsiteX176" fmla="*/ 4072554 w 4724400"/>
              <a:gd name="connsiteY176" fmla="*/ 4867303 h 6857999"/>
              <a:gd name="connsiteX177" fmla="*/ 4072780 w 4724400"/>
              <a:gd name="connsiteY177" fmla="*/ 4872526 h 6857999"/>
              <a:gd name="connsiteX178" fmla="*/ 4074990 w 4724400"/>
              <a:gd name="connsiteY178" fmla="*/ 4871112 h 6857999"/>
              <a:gd name="connsiteX179" fmla="*/ 3100062 w 4724400"/>
              <a:gd name="connsiteY179" fmla="*/ 4866948 h 6857999"/>
              <a:gd name="connsiteX180" fmla="*/ 2963625 w 4724400"/>
              <a:gd name="connsiteY180" fmla="*/ 4877568 h 6857999"/>
              <a:gd name="connsiteX181" fmla="*/ 2809956 w 4724400"/>
              <a:gd name="connsiteY181" fmla="*/ 4889247 h 6857999"/>
              <a:gd name="connsiteX182" fmla="*/ 2688275 w 4724400"/>
              <a:gd name="connsiteY182" fmla="*/ 4882769 h 6857999"/>
              <a:gd name="connsiteX183" fmla="*/ 2605133 w 4724400"/>
              <a:gd name="connsiteY183" fmla="*/ 4876924 h 6857999"/>
              <a:gd name="connsiteX184" fmla="*/ 2414900 w 4724400"/>
              <a:gd name="connsiteY184" fmla="*/ 4881330 h 6857999"/>
              <a:gd name="connsiteX185" fmla="*/ 2217605 w 4724400"/>
              <a:gd name="connsiteY185" fmla="*/ 4885650 h 6857999"/>
              <a:gd name="connsiteX186" fmla="*/ 2199332 w 4724400"/>
              <a:gd name="connsiteY186" fmla="*/ 4885075 h 6857999"/>
              <a:gd name="connsiteX187" fmla="*/ 2141062 w 4724400"/>
              <a:gd name="connsiteY187" fmla="*/ 4884027 h 6857999"/>
              <a:gd name="connsiteX188" fmla="*/ 2558630 w 4724400"/>
              <a:gd name="connsiteY188" fmla="*/ 4938088 h 6857999"/>
              <a:gd name="connsiteX189" fmla="*/ 3100062 w 4724400"/>
              <a:gd name="connsiteY189" fmla="*/ 4866948 h 6857999"/>
              <a:gd name="connsiteX190" fmla="*/ 2753415 w 4724400"/>
              <a:gd name="connsiteY190" fmla="*/ 4783657 h 6857999"/>
              <a:gd name="connsiteX191" fmla="*/ 2639521 w 4724400"/>
              <a:gd name="connsiteY191" fmla="*/ 4785091 h 6857999"/>
              <a:gd name="connsiteX192" fmla="*/ 2193068 w 4724400"/>
              <a:gd name="connsiteY192" fmla="*/ 4854595 h 6857999"/>
              <a:gd name="connsiteX193" fmla="*/ 2201931 w 4724400"/>
              <a:gd name="connsiteY193" fmla="*/ 4855057 h 6857999"/>
              <a:gd name="connsiteX194" fmla="*/ 2219654 w 4724400"/>
              <a:gd name="connsiteY194" fmla="*/ 4855986 h 6857999"/>
              <a:gd name="connsiteX195" fmla="*/ 2413690 w 4724400"/>
              <a:gd name="connsiteY195" fmla="*/ 4851445 h 6857999"/>
              <a:gd name="connsiteX196" fmla="*/ 2606832 w 4724400"/>
              <a:gd name="connsiteY196" fmla="*/ 4846715 h 6857999"/>
              <a:gd name="connsiteX197" fmla="*/ 2691769 w 4724400"/>
              <a:gd name="connsiteY197" fmla="*/ 4852935 h 6857999"/>
              <a:gd name="connsiteX198" fmla="*/ 2811106 w 4724400"/>
              <a:gd name="connsiteY198" fmla="*/ 4859393 h 6857999"/>
              <a:gd name="connsiteX199" fmla="*/ 2961520 w 4724400"/>
              <a:gd name="connsiteY199" fmla="*/ 4847493 h 6857999"/>
              <a:gd name="connsiteX200" fmla="*/ 3070965 w 4724400"/>
              <a:gd name="connsiteY200" fmla="*/ 4837270 h 6857999"/>
              <a:gd name="connsiteX201" fmla="*/ 2753415 w 4724400"/>
              <a:gd name="connsiteY201" fmla="*/ 4783657 h 6857999"/>
              <a:gd name="connsiteX202" fmla="*/ 2389654 w 4724400"/>
              <a:gd name="connsiteY202" fmla="*/ 4275904 h 6857999"/>
              <a:gd name="connsiteX203" fmla="*/ 1522266 w 4724400"/>
              <a:gd name="connsiteY203" fmla="*/ 4472742 h 6857999"/>
              <a:gd name="connsiteX204" fmla="*/ 1464014 w 4724400"/>
              <a:gd name="connsiteY204" fmla="*/ 4498508 h 6857999"/>
              <a:gd name="connsiteX205" fmla="*/ 1376111 w 4724400"/>
              <a:gd name="connsiteY205" fmla="*/ 4536334 h 6857999"/>
              <a:gd name="connsiteX206" fmla="*/ 1498493 w 4724400"/>
              <a:gd name="connsiteY206" fmla="*/ 4502509 h 6857999"/>
              <a:gd name="connsiteX207" fmla="*/ 1831627 w 4724400"/>
              <a:gd name="connsiteY207" fmla="*/ 4454994 h 6857999"/>
              <a:gd name="connsiteX208" fmla="*/ 2389654 w 4724400"/>
              <a:gd name="connsiteY208" fmla="*/ 4275904 h 6857999"/>
              <a:gd name="connsiteX209" fmla="*/ 2147582 w 4724400"/>
              <a:gd name="connsiteY209" fmla="*/ 4220499 h 6857999"/>
              <a:gd name="connsiteX210" fmla="*/ 1556088 w 4724400"/>
              <a:gd name="connsiteY210" fmla="*/ 4425819 h 6857999"/>
              <a:gd name="connsiteX211" fmla="*/ 2346927 w 4724400"/>
              <a:gd name="connsiteY211" fmla="*/ 4248048 h 6857999"/>
              <a:gd name="connsiteX212" fmla="*/ 2147582 w 4724400"/>
              <a:gd name="connsiteY212" fmla="*/ 4220499 h 6857999"/>
              <a:gd name="connsiteX213" fmla="*/ 1790494 w 4724400"/>
              <a:gd name="connsiteY213" fmla="*/ 3958602 h 6857999"/>
              <a:gd name="connsiteX214" fmla="*/ 1059112 w 4724400"/>
              <a:gd name="connsiteY214" fmla="*/ 4119804 h 6857999"/>
              <a:gd name="connsiteX215" fmla="*/ 1790494 w 4724400"/>
              <a:gd name="connsiteY215" fmla="*/ 3958602 h 6857999"/>
              <a:gd name="connsiteX216" fmla="*/ 3757613 w 4724400"/>
              <a:gd name="connsiteY216" fmla="*/ 3936722 h 6857999"/>
              <a:gd name="connsiteX217" fmla="*/ 3715314 w 4724400"/>
              <a:gd name="connsiteY217" fmla="*/ 4196771 h 6857999"/>
              <a:gd name="connsiteX218" fmla="*/ 3631611 w 4724400"/>
              <a:gd name="connsiteY218" fmla="*/ 4613594 h 6857999"/>
              <a:gd name="connsiteX219" fmla="*/ 3596909 w 4724400"/>
              <a:gd name="connsiteY219" fmla="*/ 4707830 h 6857999"/>
              <a:gd name="connsiteX220" fmla="*/ 3581749 w 4724400"/>
              <a:gd name="connsiteY220" fmla="*/ 4747418 h 6857999"/>
              <a:gd name="connsiteX221" fmla="*/ 3510660 w 4724400"/>
              <a:gd name="connsiteY221" fmla="*/ 4966094 h 6857999"/>
              <a:gd name="connsiteX222" fmla="*/ 3757613 w 4724400"/>
              <a:gd name="connsiteY222" fmla="*/ 3936722 h 6857999"/>
              <a:gd name="connsiteX223" fmla="*/ 1701387 w 4724400"/>
              <a:gd name="connsiteY223" fmla="*/ 3919232 h 6857999"/>
              <a:gd name="connsiteX224" fmla="*/ 1136310 w 4724400"/>
              <a:gd name="connsiteY224" fmla="*/ 4068895 h 6857999"/>
              <a:gd name="connsiteX225" fmla="*/ 1784782 w 4724400"/>
              <a:gd name="connsiteY225" fmla="*/ 3927759 h 6857999"/>
              <a:gd name="connsiteX226" fmla="*/ 1701387 w 4724400"/>
              <a:gd name="connsiteY226" fmla="*/ 3919232 h 6857999"/>
              <a:gd name="connsiteX227" fmla="*/ 3733405 w 4724400"/>
              <a:gd name="connsiteY227" fmla="*/ 3900089 h 6857999"/>
              <a:gd name="connsiteX228" fmla="*/ 3500832 w 4724400"/>
              <a:gd name="connsiteY228" fmla="*/ 4885010 h 6857999"/>
              <a:gd name="connsiteX229" fmla="*/ 3552367 w 4724400"/>
              <a:gd name="connsiteY229" fmla="*/ 4735553 h 6857999"/>
              <a:gd name="connsiteX230" fmla="*/ 3567525 w 4724400"/>
              <a:gd name="connsiteY230" fmla="*/ 4695966 h 6857999"/>
              <a:gd name="connsiteX231" fmla="*/ 3602372 w 4724400"/>
              <a:gd name="connsiteY231" fmla="*/ 4603168 h 6857999"/>
              <a:gd name="connsiteX232" fmla="*/ 3684639 w 4724400"/>
              <a:gd name="connsiteY232" fmla="*/ 4192628 h 6857999"/>
              <a:gd name="connsiteX233" fmla="*/ 3733405 w 4724400"/>
              <a:gd name="connsiteY233" fmla="*/ 3900089 h 6857999"/>
              <a:gd name="connsiteX234" fmla="*/ 2800959 w 4724400"/>
              <a:gd name="connsiteY234" fmla="*/ 3871054 h 6857999"/>
              <a:gd name="connsiteX235" fmla="*/ 3026569 w 4724400"/>
              <a:gd name="connsiteY235" fmla="*/ 4520780 h 6857999"/>
              <a:gd name="connsiteX236" fmla="*/ 2889061 w 4724400"/>
              <a:gd name="connsiteY236" fmla="*/ 4157302 h 6857999"/>
              <a:gd name="connsiteX237" fmla="*/ 2800959 w 4724400"/>
              <a:gd name="connsiteY237" fmla="*/ 3871054 h 6857999"/>
              <a:gd name="connsiteX238" fmla="*/ 2809929 w 4724400"/>
              <a:gd name="connsiteY238" fmla="*/ 3701307 h 6857999"/>
              <a:gd name="connsiteX239" fmla="*/ 2809197 w 4724400"/>
              <a:gd name="connsiteY239" fmla="*/ 3708672 h 6857999"/>
              <a:gd name="connsiteX240" fmla="*/ 2918306 w 4724400"/>
              <a:gd name="connsiteY240" fmla="*/ 4147031 h 6857999"/>
              <a:gd name="connsiteX241" fmla="*/ 3068858 w 4724400"/>
              <a:gd name="connsiteY241" fmla="*/ 4544310 h 6857999"/>
              <a:gd name="connsiteX242" fmla="*/ 2968879 w 4724400"/>
              <a:gd name="connsiteY242" fmla="*/ 4144570 h 6857999"/>
              <a:gd name="connsiteX243" fmla="*/ 2809929 w 4724400"/>
              <a:gd name="connsiteY243" fmla="*/ 3701307 h 6857999"/>
              <a:gd name="connsiteX244" fmla="*/ 1867196 w 4724400"/>
              <a:gd name="connsiteY244" fmla="*/ 3456584 h 6857999"/>
              <a:gd name="connsiteX245" fmla="*/ 2183970 w 4724400"/>
              <a:gd name="connsiteY245" fmla="*/ 3826505 h 6857999"/>
              <a:gd name="connsiteX246" fmla="*/ 1867196 w 4724400"/>
              <a:gd name="connsiteY246" fmla="*/ 3456584 h 6857999"/>
              <a:gd name="connsiteX247" fmla="*/ 2322880 w 4724400"/>
              <a:gd name="connsiteY247" fmla="*/ 3078533 h 6857999"/>
              <a:gd name="connsiteX248" fmla="*/ 2295695 w 4724400"/>
              <a:gd name="connsiteY248" fmla="*/ 3245370 h 6857999"/>
              <a:gd name="connsiteX249" fmla="*/ 2268858 w 4724400"/>
              <a:gd name="connsiteY249" fmla="*/ 3758413 h 6857999"/>
              <a:gd name="connsiteX250" fmla="*/ 2295899 w 4724400"/>
              <a:gd name="connsiteY250" fmla="*/ 3528057 h 6857999"/>
              <a:gd name="connsiteX251" fmla="*/ 2326306 w 4724400"/>
              <a:gd name="connsiteY251" fmla="*/ 3231157 h 6857999"/>
              <a:gd name="connsiteX252" fmla="*/ 2324274 w 4724400"/>
              <a:gd name="connsiteY252" fmla="*/ 3142788 h 6857999"/>
              <a:gd name="connsiteX253" fmla="*/ 2322880 w 4724400"/>
              <a:gd name="connsiteY253" fmla="*/ 3078533 h 6857999"/>
              <a:gd name="connsiteX254" fmla="*/ 912797 w 4724400"/>
              <a:gd name="connsiteY254" fmla="*/ 2896659 h 6857999"/>
              <a:gd name="connsiteX255" fmla="*/ 1167201 w 4724400"/>
              <a:gd name="connsiteY255" fmla="*/ 3304169 h 6857999"/>
              <a:gd name="connsiteX256" fmla="*/ 1503848 w 4724400"/>
              <a:gd name="connsiteY256" fmla="*/ 3675946 h 6857999"/>
              <a:gd name="connsiteX257" fmla="*/ 1353091 w 4724400"/>
              <a:gd name="connsiteY257" fmla="*/ 3486482 h 6857999"/>
              <a:gd name="connsiteX258" fmla="*/ 1340012 w 4724400"/>
              <a:gd name="connsiteY258" fmla="*/ 3467256 h 6857999"/>
              <a:gd name="connsiteX259" fmla="*/ 1089196 w 4724400"/>
              <a:gd name="connsiteY259" fmla="*/ 3116474 h 6857999"/>
              <a:gd name="connsiteX260" fmla="*/ 959418 w 4724400"/>
              <a:gd name="connsiteY260" fmla="*/ 2948853 h 6857999"/>
              <a:gd name="connsiteX261" fmla="*/ 912797 w 4724400"/>
              <a:gd name="connsiteY261" fmla="*/ 2896659 h 6857999"/>
              <a:gd name="connsiteX262" fmla="*/ 2363420 w 4724400"/>
              <a:gd name="connsiteY262" fmla="*/ 2871730 h 6857999"/>
              <a:gd name="connsiteX263" fmla="*/ 2360107 w 4724400"/>
              <a:gd name="connsiteY263" fmla="*/ 2915231 h 6857999"/>
              <a:gd name="connsiteX264" fmla="*/ 2353099 w 4724400"/>
              <a:gd name="connsiteY264" fmla="*/ 3051540 h 6857999"/>
              <a:gd name="connsiteX265" fmla="*/ 2354925 w 4724400"/>
              <a:gd name="connsiteY265" fmla="*/ 3140814 h 6857999"/>
              <a:gd name="connsiteX266" fmla="*/ 2357104 w 4724400"/>
              <a:gd name="connsiteY266" fmla="*/ 3230628 h 6857999"/>
              <a:gd name="connsiteX267" fmla="*/ 2326221 w 4724400"/>
              <a:gd name="connsiteY267" fmla="*/ 3531652 h 6857999"/>
              <a:gd name="connsiteX268" fmla="*/ 2299836 w 4724400"/>
              <a:gd name="connsiteY268" fmla="*/ 3750864 h 6857999"/>
              <a:gd name="connsiteX269" fmla="*/ 2346877 w 4724400"/>
              <a:gd name="connsiteY269" fmla="*/ 3662531 h 6857999"/>
              <a:gd name="connsiteX270" fmla="*/ 2363420 w 4724400"/>
              <a:gd name="connsiteY270" fmla="*/ 2871730 h 6857999"/>
              <a:gd name="connsiteX271" fmla="*/ 912921 w 4724400"/>
              <a:gd name="connsiteY271" fmla="*/ 2850596 h 6857999"/>
              <a:gd name="connsiteX272" fmla="*/ 983846 w 4724400"/>
              <a:gd name="connsiteY272" fmla="*/ 2928627 h 6857999"/>
              <a:gd name="connsiteX273" fmla="*/ 1114669 w 4724400"/>
              <a:gd name="connsiteY273" fmla="*/ 3097880 h 6857999"/>
              <a:gd name="connsiteX274" fmla="*/ 1366183 w 4724400"/>
              <a:gd name="connsiteY274" fmla="*/ 3449753 h 6857999"/>
              <a:gd name="connsiteX275" fmla="*/ 1379263 w 4724400"/>
              <a:gd name="connsiteY275" fmla="*/ 3468981 h 6857999"/>
              <a:gd name="connsiteX276" fmla="*/ 1492446 w 4724400"/>
              <a:gd name="connsiteY276" fmla="*/ 3620389 h 6857999"/>
              <a:gd name="connsiteX277" fmla="*/ 912921 w 4724400"/>
              <a:gd name="connsiteY277" fmla="*/ 2850596 h 6857999"/>
              <a:gd name="connsiteX278" fmla="*/ 2386551 w 4724400"/>
              <a:gd name="connsiteY278" fmla="*/ 2642862 h 6857999"/>
              <a:gd name="connsiteX279" fmla="*/ 2403741 w 4724400"/>
              <a:gd name="connsiteY279" fmla="*/ 2659697 h 6857999"/>
              <a:gd name="connsiteX280" fmla="*/ 2499078 w 4724400"/>
              <a:gd name="connsiteY280" fmla="*/ 3423399 h 6857999"/>
              <a:gd name="connsiteX281" fmla="*/ 2413232 w 4724400"/>
              <a:gd name="connsiteY281" fmla="*/ 3700562 h 6857999"/>
              <a:gd name="connsiteX282" fmla="*/ 2428424 w 4724400"/>
              <a:gd name="connsiteY282" fmla="*/ 4178295 h 6857999"/>
              <a:gd name="connsiteX283" fmla="*/ 2927779 w 4724400"/>
              <a:gd name="connsiteY283" fmla="*/ 4531843 h 6857999"/>
              <a:gd name="connsiteX284" fmla="*/ 2758380 w 4724400"/>
              <a:gd name="connsiteY284" fmla="*/ 3561061 h 6857999"/>
              <a:gd name="connsiteX285" fmla="*/ 2846610 w 4724400"/>
              <a:gd name="connsiteY285" fmla="*/ 3538353 h 6857999"/>
              <a:gd name="connsiteX286" fmla="*/ 3106063 w 4724400"/>
              <a:gd name="connsiteY286" fmla="*/ 4271430 h 6857999"/>
              <a:gd name="connsiteX287" fmla="*/ 3116136 w 4724400"/>
              <a:gd name="connsiteY287" fmla="*/ 4688819 h 6857999"/>
              <a:gd name="connsiteX288" fmla="*/ 3412872 w 4724400"/>
              <a:gd name="connsiteY288" fmla="*/ 4966558 h 6857999"/>
              <a:gd name="connsiteX289" fmla="*/ 3763612 w 4724400"/>
              <a:gd name="connsiteY289" fmla="*/ 3645474 h 6857999"/>
              <a:gd name="connsiteX290" fmla="*/ 3850165 w 4724400"/>
              <a:gd name="connsiteY290" fmla="*/ 3638405 h 6857999"/>
              <a:gd name="connsiteX291" fmla="*/ 3515311 w 4724400"/>
              <a:gd name="connsiteY291" fmla="*/ 5051260 h 6857999"/>
              <a:gd name="connsiteX292" fmla="*/ 3501147 w 4724400"/>
              <a:gd name="connsiteY292" fmla="*/ 5059552 h 6857999"/>
              <a:gd name="connsiteX293" fmla="*/ 3790420 w 4724400"/>
              <a:gd name="connsiteY293" fmla="*/ 5401078 h 6857999"/>
              <a:gd name="connsiteX294" fmla="*/ 4221141 w 4724400"/>
              <a:gd name="connsiteY294" fmla="*/ 6045312 h 6857999"/>
              <a:gd name="connsiteX295" fmla="*/ 4326825 w 4724400"/>
              <a:gd name="connsiteY295" fmla="*/ 5681109 h 6857999"/>
              <a:gd name="connsiteX296" fmla="*/ 4325127 w 4724400"/>
              <a:gd name="connsiteY296" fmla="*/ 5669934 h 6857999"/>
              <a:gd name="connsiteX297" fmla="*/ 4309144 w 4724400"/>
              <a:gd name="connsiteY297" fmla="*/ 5671723 h 6857999"/>
              <a:gd name="connsiteX298" fmla="*/ 3974946 w 4724400"/>
              <a:gd name="connsiteY298" fmla="*/ 4736592 h 6857999"/>
              <a:gd name="connsiteX299" fmla="*/ 4060171 w 4724400"/>
              <a:gd name="connsiteY299" fmla="*/ 4704317 h 6857999"/>
              <a:gd name="connsiteX300" fmla="*/ 4383942 w 4724400"/>
              <a:gd name="connsiteY300" fmla="*/ 5463703 h 6857999"/>
              <a:gd name="connsiteX301" fmla="*/ 4654905 w 4724400"/>
              <a:gd name="connsiteY301" fmla="*/ 5156948 h 6857999"/>
              <a:gd name="connsiteX302" fmla="*/ 4724400 w 4724400"/>
              <a:gd name="connsiteY302" fmla="*/ 5098975 h 6857999"/>
              <a:gd name="connsiteX303" fmla="*/ 4724400 w 4724400"/>
              <a:gd name="connsiteY303" fmla="*/ 5160063 h 6857999"/>
              <a:gd name="connsiteX304" fmla="*/ 4687505 w 4724400"/>
              <a:gd name="connsiteY304" fmla="*/ 5191181 h 6857999"/>
              <a:gd name="connsiteX305" fmla="*/ 4451303 w 4724400"/>
              <a:gd name="connsiteY305" fmla="*/ 5491132 h 6857999"/>
              <a:gd name="connsiteX306" fmla="*/ 4599954 w 4724400"/>
              <a:gd name="connsiteY306" fmla="*/ 5317498 h 6857999"/>
              <a:gd name="connsiteX307" fmla="*/ 4724400 w 4724400"/>
              <a:gd name="connsiteY307" fmla="*/ 5211392 h 6857999"/>
              <a:gd name="connsiteX308" fmla="*/ 4724400 w 4724400"/>
              <a:gd name="connsiteY308" fmla="*/ 5251559 h 6857999"/>
              <a:gd name="connsiteX309" fmla="*/ 4619898 w 4724400"/>
              <a:gd name="connsiteY309" fmla="*/ 5340764 h 6857999"/>
              <a:gd name="connsiteX310" fmla="*/ 4473735 w 4724400"/>
              <a:gd name="connsiteY310" fmla="*/ 5512809 h 6857999"/>
              <a:gd name="connsiteX311" fmla="*/ 4430539 w 4724400"/>
              <a:gd name="connsiteY311" fmla="*/ 5592553 h 6857999"/>
              <a:gd name="connsiteX312" fmla="*/ 4569759 w 4724400"/>
              <a:gd name="connsiteY312" fmla="*/ 5482816 h 6857999"/>
              <a:gd name="connsiteX313" fmla="*/ 4724400 w 4724400"/>
              <a:gd name="connsiteY313" fmla="*/ 5330891 h 6857999"/>
              <a:gd name="connsiteX314" fmla="*/ 4724400 w 4724400"/>
              <a:gd name="connsiteY314" fmla="*/ 5402912 h 6857999"/>
              <a:gd name="connsiteX315" fmla="*/ 4586888 w 4724400"/>
              <a:gd name="connsiteY315" fmla="*/ 5533939 h 6857999"/>
              <a:gd name="connsiteX316" fmla="*/ 4413377 w 4724400"/>
              <a:gd name="connsiteY316" fmla="*/ 5674040 h 6857999"/>
              <a:gd name="connsiteX317" fmla="*/ 4412066 w 4724400"/>
              <a:gd name="connsiteY317" fmla="*/ 5675644 h 6857999"/>
              <a:gd name="connsiteX318" fmla="*/ 4406074 w 4724400"/>
              <a:gd name="connsiteY318" fmla="*/ 5683306 h 6857999"/>
              <a:gd name="connsiteX319" fmla="*/ 4271008 w 4724400"/>
              <a:gd name="connsiteY319" fmla="*/ 6118417 h 6857999"/>
              <a:gd name="connsiteX320" fmla="*/ 4265220 w 4724400"/>
              <a:gd name="connsiteY320" fmla="*/ 6125184 h 6857999"/>
              <a:gd name="connsiteX321" fmla="*/ 4590463 w 4724400"/>
              <a:gd name="connsiteY321" fmla="*/ 6805045 h 6857999"/>
              <a:gd name="connsiteX322" fmla="*/ 4610122 w 4724400"/>
              <a:gd name="connsiteY322" fmla="*/ 6857999 h 6857999"/>
              <a:gd name="connsiteX323" fmla="*/ 4513231 w 4724400"/>
              <a:gd name="connsiteY323" fmla="*/ 6857999 h 6857999"/>
              <a:gd name="connsiteX324" fmla="*/ 4374770 w 4724400"/>
              <a:gd name="connsiteY324" fmla="*/ 6532596 h 6857999"/>
              <a:gd name="connsiteX325" fmla="*/ 4339518 w 4724400"/>
              <a:gd name="connsiteY325" fmla="*/ 6461642 h 6857999"/>
              <a:gd name="connsiteX326" fmla="*/ 3884810 w 4724400"/>
              <a:gd name="connsiteY326" fmla="*/ 5682534 h 6857999"/>
              <a:gd name="connsiteX327" fmla="*/ 3876498 w 4724400"/>
              <a:gd name="connsiteY327" fmla="*/ 5681717 h 6857999"/>
              <a:gd name="connsiteX328" fmla="*/ 3263209 w 4724400"/>
              <a:gd name="connsiteY328" fmla="*/ 5585749 h 6857999"/>
              <a:gd name="connsiteX329" fmla="*/ 3245450 w 4724400"/>
              <a:gd name="connsiteY329" fmla="*/ 5593271 h 6857999"/>
              <a:gd name="connsiteX330" fmla="*/ 1952592 w 4724400"/>
              <a:gd name="connsiteY330" fmla="*/ 5692050 h 6857999"/>
              <a:gd name="connsiteX331" fmla="*/ 1936466 w 4724400"/>
              <a:gd name="connsiteY331" fmla="*/ 5671708 h 6857999"/>
              <a:gd name="connsiteX332" fmla="*/ 3244709 w 4724400"/>
              <a:gd name="connsiteY332" fmla="*/ 5538562 h 6857999"/>
              <a:gd name="connsiteX333" fmla="*/ 3823886 w 4724400"/>
              <a:gd name="connsiteY333" fmla="*/ 5595804 h 6857999"/>
              <a:gd name="connsiteX334" fmla="*/ 3709024 w 4724400"/>
              <a:gd name="connsiteY334" fmla="*/ 5439340 h 6857999"/>
              <a:gd name="connsiteX335" fmla="*/ 3198362 w 4724400"/>
              <a:gd name="connsiteY335" fmla="*/ 4874588 h 6857999"/>
              <a:gd name="connsiteX336" fmla="*/ 3179417 w 4724400"/>
              <a:gd name="connsiteY336" fmla="*/ 4879047 h 6857999"/>
              <a:gd name="connsiteX337" fmla="*/ 2639496 w 4724400"/>
              <a:gd name="connsiteY337" fmla="*/ 4989072 h 6857999"/>
              <a:gd name="connsiteX338" fmla="*/ 1972353 w 4724400"/>
              <a:gd name="connsiteY338" fmla="*/ 4909921 h 6857999"/>
              <a:gd name="connsiteX339" fmla="*/ 2002679 w 4724400"/>
              <a:gd name="connsiteY339" fmla="*/ 4872131 h 6857999"/>
              <a:gd name="connsiteX340" fmla="*/ 3097424 w 4724400"/>
              <a:gd name="connsiteY340" fmla="*/ 4781269 h 6857999"/>
              <a:gd name="connsiteX341" fmla="*/ 2454890 w 4724400"/>
              <a:gd name="connsiteY341" fmla="*/ 4287833 h 6857999"/>
              <a:gd name="connsiteX342" fmla="*/ 2452881 w 4724400"/>
              <a:gd name="connsiteY342" fmla="*/ 4288346 h 6857999"/>
              <a:gd name="connsiteX343" fmla="*/ 2448527 w 4724400"/>
              <a:gd name="connsiteY343" fmla="*/ 4288836 h 6857999"/>
              <a:gd name="connsiteX344" fmla="*/ 2323525 w 4724400"/>
              <a:gd name="connsiteY344" fmla="*/ 4367248 h 6857999"/>
              <a:gd name="connsiteX345" fmla="*/ 2060764 w 4724400"/>
              <a:gd name="connsiteY345" fmla="*/ 4451767 h 6857999"/>
              <a:gd name="connsiteX346" fmla="*/ 1162250 w 4724400"/>
              <a:gd name="connsiteY346" fmla="*/ 4613329 h 6857999"/>
              <a:gd name="connsiteX347" fmla="*/ 1132639 w 4724400"/>
              <a:gd name="connsiteY347" fmla="*/ 4596243 h 6857999"/>
              <a:gd name="connsiteX348" fmla="*/ 2293970 w 4724400"/>
              <a:gd name="connsiteY348" fmla="*/ 4182283 h 6857999"/>
              <a:gd name="connsiteX349" fmla="*/ 1900637 w 4724400"/>
              <a:gd name="connsiteY349" fmla="*/ 3949470 h 6857999"/>
              <a:gd name="connsiteX350" fmla="*/ 1887014 w 4724400"/>
              <a:gd name="connsiteY350" fmla="*/ 3951288 h 6857999"/>
              <a:gd name="connsiteX351" fmla="*/ 896751 w 4724400"/>
              <a:gd name="connsiteY351" fmla="*/ 4159267 h 6857999"/>
              <a:gd name="connsiteX352" fmla="*/ 918967 w 4724400"/>
              <a:gd name="connsiteY352" fmla="*/ 4119760 h 6857999"/>
              <a:gd name="connsiteX353" fmla="*/ 1764113 w 4724400"/>
              <a:gd name="connsiteY353" fmla="*/ 3873539 h 6857999"/>
              <a:gd name="connsiteX354" fmla="*/ 1555701 w 4724400"/>
              <a:gd name="connsiteY354" fmla="*/ 3763109 h 6857999"/>
              <a:gd name="connsiteX355" fmla="*/ 1542956 w 4724400"/>
              <a:gd name="connsiteY355" fmla="*/ 3758998 h 6857999"/>
              <a:gd name="connsiteX356" fmla="*/ 1136724 w 4724400"/>
              <a:gd name="connsiteY356" fmla="*/ 3417171 h 6857999"/>
              <a:gd name="connsiteX357" fmla="*/ 750977 w 4724400"/>
              <a:gd name="connsiteY357" fmla="*/ 2770227 h 6857999"/>
              <a:gd name="connsiteX358" fmla="*/ 755174 w 4724400"/>
              <a:gd name="connsiteY358" fmla="*/ 2749954 h 6857999"/>
              <a:gd name="connsiteX359" fmla="*/ 830023 w 4724400"/>
              <a:gd name="connsiteY359" fmla="*/ 2731935 h 6857999"/>
              <a:gd name="connsiteX360" fmla="*/ 1623018 w 4724400"/>
              <a:gd name="connsiteY360" fmla="*/ 3716225 h 6857999"/>
              <a:gd name="connsiteX361" fmla="*/ 2294841 w 4724400"/>
              <a:gd name="connsiteY361" fmla="*/ 4093587 h 6857999"/>
              <a:gd name="connsiteX362" fmla="*/ 2250226 w 4724400"/>
              <a:gd name="connsiteY362" fmla="*/ 3916719 h 6857999"/>
              <a:gd name="connsiteX363" fmla="*/ 2245523 w 4724400"/>
              <a:gd name="connsiteY363" fmla="*/ 3916663 h 6857999"/>
              <a:gd name="connsiteX364" fmla="*/ 1707994 w 4724400"/>
              <a:gd name="connsiteY364" fmla="*/ 3326950 h 6857999"/>
              <a:gd name="connsiteX365" fmla="*/ 1786341 w 4724400"/>
              <a:gd name="connsiteY365" fmla="*/ 3287566 h 6857999"/>
              <a:gd name="connsiteX366" fmla="*/ 2158071 w 4724400"/>
              <a:gd name="connsiteY366" fmla="*/ 3639960 h 6857999"/>
              <a:gd name="connsiteX367" fmla="*/ 2189281 w 4724400"/>
              <a:gd name="connsiteY367" fmla="*/ 3333361 h 6857999"/>
              <a:gd name="connsiteX368" fmla="*/ 2314466 w 4724400"/>
              <a:gd name="connsiteY368" fmla="*/ 2680771 h 6857999"/>
              <a:gd name="connsiteX369" fmla="*/ 2386551 w 4724400"/>
              <a:gd name="connsiteY369" fmla="*/ 2642862 h 6857999"/>
              <a:gd name="connsiteX370" fmla="*/ 3646699 w 4724400"/>
              <a:gd name="connsiteY370" fmla="*/ 2390555 h 6857999"/>
              <a:gd name="connsiteX371" fmla="*/ 3645773 w 4724400"/>
              <a:gd name="connsiteY371" fmla="*/ 2392739 h 6857999"/>
              <a:gd name="connsiteX372" fmla="*/ 3649597 w 4724400"/>
              <a:gd name="connsiteY372" fmla="*/ 2394358 h 6857999"/>
              <a:gd name="connsiteX373" fmla="*/ 3646699 w 4724400"/>
              <a:gd name="connsiteY373" fmla="*/ 2390555 h 6857999"/>
              <a:gd name="connsiteX374" fmla="*/ 3038676 w 4724400"/>
              <a:gd name="connsiteY374" fmla="*/ 2118977 h 6857999"/>
              <a:gd name="connsiteX375" fmla="*/ 2963942 w 4724400"/>
              <a:gd name="connsiteY375" fmla="*/ 2525128 h 6857999"/>
              <a:gd name="connsiteX376" fmla="*/ 2923775 w 4724400"/>
              <a:gd name="connsiteY376" fmla="*/ 2667145 h 6857999"/>
              <a:gd name="connsiteX377" fmla="*/ 2887447 w 4724400"/>
              <a:gd name="connsiteY377" fmla="*/ 2832031 h 6857999"/>
              <a:gd name="connsiteX378" fmla="*/ 2868480 w 4724400"/>
              <a:gd name="connsiteY378" fmla="*/ 2927011 h 6857999"/>
              <a:gd name="connsiteX379" fmla="*/ 2921794 w 4724400"/>
              <a:gd name="connsiteY379" fmla="*/ 2782834 h 6857999"/>
              <a:gd name="connsiteX380" fmla="*/ 3038676 w 4724400"/>
              <a:gd name="connsiteY380" fmla="*/ 2118977 h 6857999"/>
              <a:gd name="connsiteX381" fmla="*/ 4070579 w 4724400"/>
              <a:gd name="connsiteY381" fmla="*/ 2090376 h 6857999"/>
              <a:gd name="connsiteX382" fmla="*/ 4109879 w 4724400"/>
              <a:gd name="connsiteY382" fmla="*/ 2228695 h 6857999"/>
              <a:gd name="connsiteX383" fmla="*/ 4119154 w 4724400"/>
              <a:gd name="connsiteY383" fmla="*/ 2266098 h 6857999"/>
              <a:gd name="connsiteX384" fmla="*/ 4141411 w 4724400"/>
              <a:gd name="connsiteY384" fmla="*/ 2353427 h 6857999"/>
              <a:gd name="connsiteX385" fmla="*/ 4293979 w 4724400"/>
              <a:gd name="connsiteY385" fmla="*/ 2703223 h 6857999"/>
              <a:gd name="connsiteX386" fmla="*/ 4410111 w 4724400"/>
              <a:gd name="connsiteY386" fmla="*/ 2947465 h 6857999"/>
              <a:gd name="connsiteX387" fmla="*/ 4070579 w 4724400"/>
              <a:gd name="connsiteY387" fmla="*/ 2090376 h 6857999"/>
              <a:gd name="connsiteX388" fmla="*/ 4020821 w 4724400"/>
              <a:gd name="connsiteY388" fmla="*/ 2034549 h 6857999"/>
              <a:gd name="connsiteX389" fmla="*/ 4372756 w 4724400"/>
              <a:gd name="connsiteY389" fmla="*/ 2932293 h 6857999"/>
              <a:gd name="connsiteX390" fmla="*/ 4268731 w 4724400"/>
              <a:gd name="connsiteY390" fmla="*/ 2715710 h 6857999"/>
              <a:gd name="connsiteX391" fmla="*/ 4113960 w 4724400"/>
              <a:gd name="connsiteY391" fmla="*/ 2360474 h 6857999"/>
              <a:gd name="connsiteX392" fmla="*/ 4090842 w 4724400"/>
              <a:gd name="connsiteY392" fmla="*/ 2272139 h 6857999"/>
              <a:gd name="connsiteX393" fmla="*/ 4081569 w 4724400"/>
              <a:gd name="connsiteY393" fmla="*/ 2234734 h 6857999"/>
              <a:gd name="connsiteX394" fmla="*/ 4020821 w 4724400"/>
              <a:gd name="connsiteY394" fmla="*/ 2034549 h 6857999"/>
              <a:gd name="connsiteX395" fmla="*/ 3001316 w 4724400"/>
              <a:gd name="connsiteY395" fmla="*/ 2032338 h 6857999"/>
              <a:gd name="connsiteX396" fmla="*/ 2953880 w 4724400"/>
              <a:gd name="connsiteY396" fmla="*/ 2185446 h 6857999"/>
              <a:gd name="connsiteX397" fmla="*/ 2883664 w 4724400"/>
              <a:gd name="connsiteY397" fmla="*/ 2591574 h 6857999"/>
              <a:gd name="connsiteX398" fmla="*/ 2826885 w 4724400"/>
              <a:gd name="connsiteY398" fmla="*/ 2991809 h 6857999"/>
              <a:gd name="connsiteX399" fmla="*/ 2860250 w 4724400"/>
              <a:gd name="connsiteY399" fmla="*/ 2826310 h 6857999"/>
              <a:gd name="connsiteX400" fmla="*/ 2896499 w 4724400"/>
              <a:gd name="connsiteY400" fmla="*/ 2660098 h 6857999"/>
              <a:gd name="connsiteX401" fmla="*/ 2937125 w 4724400"/>
              <a:gd name="connsiteY401" fmla="*/ 2516991 h 6857999"/>
              <a:gd name="connsiteX402" fmla="*/ 3010471 w 4724400"/>
              <a:gd name="connsiteY402" fmla="*/ 2114122 h 6857999"/>
              <a:gd name="connsiteX403" fmla="*/ 3001316 w 4724400"/>
              <a:gd name="connsiteY403" fmla="*/ 2032338 h 6857999"/>
              <a:gd name="connsiteX404" fmla="*/ 3105532 w 4724400"/>
              <a:gd name="connsiteY404" fmla="*/ 1991479 h 6857999"/>
              <a:gd name="connsiteX405" fmla="*/ 3599280 w 4724400"/>
              <a:gd name="connsiteY405" fmla="*/ 2371770 h 6857999"/>
              <a:gd name="connsiteX406" fmla="*/ 3105532 w 4724400"/>
              <a:gd name="connsiteY406" fmla="*/ 1991479 h 6857999"/>
              <a:gd name="connsiteX407" fmla="*/ 3111169 w 4724400"/>
              <a:gd name="connsiteY407" fmla="*/ 1962963 h 6857999"/>
              <a:gd name="connsiteX408" fmla="*/ 3606223 w 4724400"/>
              <a:gd name="connsiteY408" fmla="*/ 2338658 h 6857999"/>
              <a:gd name="connsiteX409" fmla="*/ 3111169 w 4724400"/>
              <a:gd name="connsiteY409" fmla="*/ 1962963 h 6857999"/>
              <a:gd name="connsiteX410" fmla="*/ 2050698 w 4724400"/>
              <a:gd name="connsiteY410" fmla="*/ 1338235 h 6857999"/>
              <a:gd name="connsiteX411" fmla="*/ 2370409 w 4724400"/>
              <a:gd name="connsiteY411" fmla="*/ 2272553 h 6857999"/>
              <a:gd name="connsiteX412" fmla="*/ 2338306 w 4724400"/>
              <a:gd name="connsiteY412" fmla="*/ 2159819 h 6857999"/>
              <a:gd name="connsiteX413" fmla="*/ 2334023 w 4724400"/>
              <a:gd name="connsiteY413" fmla="*/ 2142555 h 6857999"/>
              <a:gd name="connsiteX414" fmla="*/ 2161071 w 4724400"/>
              <a:gd name="connsiteY414" fmla="*/ 1617375 h 6857999"/>
              <a:gd name="connsiteX415" fmla="*/ 2130699 w 4724400"/>
              <a:gd name="connsiteY415" fmla="*/ 1544643 h 6857999"/>
              <a:gd name="connsiteX416" fmla="*/ 2050698 w 4724400"/>
              <a:gd name="connsiteY416" fmla="*/ 1338235 h 6857999"/>
              <a:gd name="connsiteX417" fmla="*/ 2060478 w 4724400"/>
              <a:gd name="connsiteY417" fmla="*/ 1278636 h 6857999"/>
              <a:gd name="connsiteX418" fmla="*/ 2156346 w 4724400"/>
              <a:gd name="connsiteY418" fmla="*/ 1534260 h 6857999"/>
              <a:gd name="connsiteX419" fmla="*/ 2187258 w 4724400"/>
              <a:gd name="connsiteY419" fmla="*/ 1607218 h 6857999"/>
              <a:gd name="connsiteX420" fmla="*/ 2358704 w 4724400"/>
              <a:gd name="connsiteY420" fmla="*/ 2125320 h 6857999"/>
              <a:gd name="connsiteX421" fmla="*/ 2233598 w 4724400"/>
              <a:gd name="connsiteY421" fmla="*/ 1646797 h 6857999"/>
              <a:gd name="connsiteX422" fmla="*/ 2060478 w 4724400"/>
              <a:gd name="connsiteY422" fmla="*/ 1278636 h 6857999"/>
              <a:gd name="connsiteX423" fmla="*/ 1974152 w 4724400"/>
              <a:gd name="connsiteY423" fmla="*/ 1245311 h 6857999"/>
              <a:gd name="connsiteX424" fmla="*/ 1811379 w 4724400"/>
              <a:gd name="connsiteY424" fmla="*/ 1406236 h 6857999"/>
              <a:gd name="connsiteX425" fmla="*/ 1767940 w 4724400"/>
              <a:gd name="connsiteY425" fmla="*/ 1546869 h 6857999"/>
              <a:gd name="connsiteX426" fmla="*/ 1796474 w 4724400"/>
              <a:gd name="connsiteY426" fmla="*/ 1557016 h 6857999"/>
              <a:gd name="connsiteX427" fmla="*/ 1974152 w 4724400"/>
              <a:gd name="connsiteY427" fmla="*/ 1245311 h 6857999"/>
              <a:gd name="connsiteX428" fmla="*/ 4681531 w 4724400"/>
              <a:gd name="connsiteY428" fmla="*/ 959050 h 6857999"/>
              <a:gd name="connsiteX429" fmla="*/ 4638064 w 4724400"/>
              <a:gd name="connsiteY429" fmla="*/ 1006960 h 6857999"/>
              <a:gd name="connsiteX430" fmla="*/ 4415502 w 4724400"/>
              <a:gd name="connsiteY430" fmla="*/ 1184424 h 6857999"/>
              <a:gd name="connsiteX431" fmla="*/ 4197574 w 4724400"/>
              <a:gd name="connsiteY431" fmla="*/ 1317493 h 6857999"/>
              <a:gd name="connsiteX432" fmla="*/ 4122737 w 4724400"/>
              <a:gd name="connsiteY432" fmla="*/ 1348256 h 6857999"/>
              <a:gd name="connsiteX433" fmla="*/ 4024988 w 4724400"/>
              <a:gd name="connsiteY433" fmla="*/ 1390573 h 6857999"/>
              <a:gd name="connsiteX434" fmla="*/ 4421265 w 4724400"/>
              <a:gd name="connsiteY434" fmla="*/ 1220988 h 6857999"/>
              <a:gd name="connsiteX435" fmla="*/ 4681531 w 4724400"/>
              <a:gd name="connsiteY435" fmla="*/ 959050 h 6857999"/>
              <a:gd name="connsiteX436" fmla="*/ 4722484 w 4724400"/>
              <a:gd name="connsiteY436" fmla="*/ 854709 h 6857999"/>
              <a:gd name="connsiteX437" fmla="*/ 4695347 w 4724400"/>
              <a:gd name="connsiteY437" fmla="*/ 879275 h 6857999"/>
              <a:gd name="connsiteX438" fmla="*/ 4253878 w 4724400"/>
              <a:gd name="connsiteY438" fmla="*/ 1216434 h 6857999"/>
              <a:gd name="connsiteX439" fmla="*/ 4213112 w 4724400"/>
              <a:gd name="connsiteY439" fmla="*/ 1239730 h 6857999"/>
              <a:gd name="connsiteX440" fmla="*/ 4037747 w 4724400"/>
              <a:gd name="connsiteY440" fmla="*/ 1352837 h 6857999"/>
              <a:gd name="connsiteX441" fmla="*/ 4113362 w 4724400"/>
              <a:gd name="connsiteY441" fmla="*/ 1321759 h 6857999"/>
              <a:gd name="connsiteX442" fmla="*/ 4186634 w 4724400"/>
              <a:gd name="connsiteY442" fmla="*/ 1291618 h 6857999"/>
              <a:gd name="connsiteX443" fmla="*/ 4399674 w 4724400"/>
              <a:gd name="connsiteY443" fmla="*/ 1160983 h 6857999"/>
              <a:gd name="connsiteX444" fmla="*/ 4618435 w 4724400"/>
              <a:gd name="connsiteY444" fmla="*/ 986418 h 6857999"/>
              <a:gd name="connsiteX445" fmla="*/ 4722484 w 4724400"/>
              <a:gd name="connsiteY445" fmla="*/ 854709 h 6857999"/>
              <a:gd name="connsiteX446" fmla="*/ 1456504 w 4724400"/>
              <a:gd name="connsiteY446" fmla="*/ 777000 h 6857999"/>
              <a:gd name="connsiteX447" fmla="*/ 1454399 w 4724400"/>
              <a:gd name="connsiteY447" fmla="*/ 794136 h 6857999"/>
              <a:gd name="connsiteX448" fmla="*/ 1448466 w 4724400"/>
              <a:gd name="connsiteY448" fmla="*/ 843129 h 6857999"/>
              <a:gd name="connsiteX449" fmla="*/ 1442252 w 4724400"/>
              <a:gd name="connsiteY449" fmla="*/ 1005313 h 6857999"/>
              <a:gd name="connsiteX450" fmla="*/ 1469382 w 4724400"/>
              <a:gd name="connsiteY450" fmla="*/ 1614896 h 6857999"/>
              <a:gd name="connsiteX451" fmla="*/ 1472106 w 4724400"/>
              <a:gd name="connsiteY451" fmla="*/ 1632791 h 6857999"/>
              <a:gd name="connsiteX452" fmla="*/ 1479091 w 4724400"/>
              <a:gd name="connsiteY452" fmla="*/ 1680170 h 6857999"/>
              <a:gd name="connsiteX453" fmla="*/ 1480043 w 4724400"/>
              <a:gd name="connsiteY453" fmla="*/ 1649028 h 6857999"/>
              <a:gd name="connsiteX454" fmla="*/ 1464087 w 4724400"/>
              <a:gd name="connsiteY454" fmla="*/ 871628 h 6857999"/>
              <a:gd name="connsiteX455" fmla="*/ 1462204 w 4724400"/>
              <a:gd name="connsiteY455" fmla="*/ 850229 h 6857999"/>
              <a:gd name="connsiteX456" fmla="*/ 1456504 w 4724400"/>
              <a:gd name="connsiteY456" fmla="*/ 777000 h 6857999"/>
              <a:gd name="connsiteX457" fmla="*/ 1483619 w 4724400"/>
              <a:gd name="connsiteY457" fmla="*/ 764662 h 6857999"/>
              <a:gd name="connsiteX458" fmla="*/ 1489670 w 4724400"/>
              <a:gd name="connsiteY458" fmla="*/ 847698 h 6857999"/>
              <a:gd name="connsiteX459" fmla="*/ 1491553 w 4724400"/>
              <a:gd name="connsiteY459" fmla="*/ 869097 h 6857999"/>
              <a:gd name="connsiteX460" fmla="*/ 1508481 w 4724400"/>
              <a:gd name="connsiteY460" fmla="*/ 1619865 h 6857999"/>
              <a:gd name="connsiteX461" fmla="*/ 1483619 w 4724400"/>
              <a:gd name="connsiteY461" fmla="*/ 764662 h 6857999"/>
              <a:gd name="connsiteX462" fmla="*/ 1430481 w 4724400"/>
              <a:gd name="connsiteY462" fmla="*/ 630137 h 6857999"/>
              <a:gd name="connsiteX463" fmla="*/ 1442495 w 4724400"/>
              <a:gd name="connsiteY463" fmla="*/ 1626691 h 6857999"/>
              <a:gd name="connsiteX464" fmla="*/ 1441222 w 4724400"/>
              <a:gd name="connsiteY464" fmla="*/ 1619067 h 6857999"/>
              <a:gd name="connsiteX465" fmla="*/ 1414069 w 4724400"/>
              <a:gd name="connsiteY465" fmla="*/ 1004967 h 6857999"/>
              <a:gd name="connsiteX466" fmla="*/ 1420665 w 4724400"/>
              <a:gd name="connsiteY466" fmla="*/ 840369 h 6857999"/>
              <a:gd name="connsiteX467" fmla="*/ 1426829 w 4724400"/>
              <a:gd name="connsiteY467" fmla="*/ 790831 h 6857999"/>
              <a:gd name="connsiteX468" fmla="*/ 1430481 w 4724400"/>
              <a:gd name="connsiteY468" fmla="*/ 630137 h 6857999"/>
              <a:gd name="connsiteX469" fmla="*/ 4023796 w 4724400"/>
              <a:gd name="connsiteY469" fmla="*/ 623931 h 6857999"/>
              <a:gd name="connsiteX470" fmla="*/ 3945729 w 4724400"/>
              <a:gd name="connsiteY470" fmla="*/ 662344 h 6857999"/>
              <a:gd name="connsiteX471" fmla="*/ 3498947 w 4724400"/>
              <a:gd name="connsiteY471" fmla="*/ 818916 h 6857999"/>
              <a:gd name="connsiteX472" fmla="*/ 3031283 w 4724400"/>
              <a:gd name="connsiteY472" fmla="*/ 1111507 h 6857999"/>
              <a:gd name="connsiteX473" fmla="*/ 3203692 w 4724400"/>
              <a:gd name="connsiteY473" fmla="*/ 1035777 h 6857999"/>
              <a:gd name="connsiteX474" fmla="*/ 3218294 w 4724400"/>
              <a:gd name="connsiteY474" fmla="*/ 1027151 h 6857999"/>
              <a:gd name="connsiteX475" fmla="*/ 3636737 w 4724400"/>
              <a:gd name="connsiteY475" fmla="*/ 817377 h 6857999"/>
              <a:gd name="connsiteX476" fmla="*/ 4023796 w 4724400"/>
              <a:gd name="connsiteY476" fmla="*/ 623931 h 6857999"/>
              <a:gd name="connsiteX477" fmla="*/ 3311704 w 4724400"/>
              <a:gd name="connsiteY477" fmla="*/ 584486 h 6857999"/>
              <a:gd name="connsiteX478" fmla="*/ 3190778 w 4724400"/>
              <a:gd name="connsiteY478" fmla="*/ 772788 h 6857999"/>
              <a:gd name="connsiteX479" fmla="*/ 3007981 w 4724400"/>
              <a:gd name="connsiteY479" fmla="*/ 1070739 h 6857999"/>
              <a:gd name="connsiteX480" fmla="*/ 3267578 w 4724400"/>
              <a:gd name="connsiteY480" fmla="*/ 693281 h 6857999"/>
              <a:gd name="connsiteX481" fmla="*/ 2664888 w 4724400"/>
              <a:gd name="connsiteY481" fmla="*/ 518596 h 6857999"/>
              <a:gd name="connsiteX482" fmla="*/ 2411865 w 4724400"/>
              <a:gd name="connsiteY482" fmla="*/ 567273 h 6857999"/>
              <a:gd name="connsiteX483" fmla="*/ 1896643 w 4724400"/>
              <a:gd name="connsiteY483" fmla="*/ 809468 h 6857999"/>
              <a:gd name="connsiteX484" fmla="*/ 1899055 w 4724400"/>
              <a:gd name="connsiteY484" fmla="*/ 809848 h 6857999"/>
              <a:gd name="connsiteX485" fmla="*/ 2446633 w 4724400"/>
              <a:gd name="connsiteY485" fmla="*/ 596159 h 6857999"/>
              <a:gd name="connsiteX486" fmla="*/ 2796924 w 4724400"/>
              <a:gd name="connsiteY486" fmla="*/ 501747 h 6857999"/>
              <a:gd name="connsiteX487" fmla="*/ 2455237 w 4724400"/>
              <a:gd name="connsiteY487" fmla="*/ 622979 h 6857999"/>
              <a:gd name="connsiteX488" fmla="*/ 1949308 w 4724400"/>
              <a:gd name="connsiteY488" fmla="*/ 818889 h 6857999"/>
              <a:gd name="connsiteX489" fmla="*/ 1950634 w 4724400"/>
              <a:gd name="connsiteY489" fmla="*/ 818810 h 6857999"/>
              <a:gd name="connsiteX490" fmla="*/ 2796924 w 4724400"/>
              <a:gd name="connsiteY490" fmla="*/ 501747 h 6857999"/>
              <a:gd name="connsiteX491" fmla="*/ 3335099 w 4724400"/>
              <a:gd name="connsiteY491" fmla="*/ 488163 h 6857999"/>
              <a:gd name="connsiteX492" fmla="*/ 3151139 w 4724400"/>
              <a:gd name="connsiteY492" fmla="*/ 734118 h 6857999"/>
              <a:gd name="connsiteX493" fmla="*/ 3136980 w 4724400"/>
              <a:gd name="connsiteY493" fmla="*/ 753877 h 6857999"/>
              <a:gd name="connsiteX494" fmla="*/ 3062043 w 4724400"/>
              <a:gd name="connsiteY494" fmla="*/ 867004 h 6857999"/>
              <a:gd name="connsiteX495" fmla="*/ 2994594 w 4724400"/>
              <a:gd name="connsiteY495" fmla="*/ 1035452 h 6857999"/>
              <a:gd name="connsiteX496" fmla="*/ 3167517 w 4724400"/>
              <a:gd name="connsiteY496" fmla="*/ 757788 h 6857999"/>
              <a:gd name="connsiteX497" fmla="*/ 3335099 w 4724400"/>
              <a:gd name="connsiteY497" fmla="*/ 488163 h 6857999"/>
              <a:gd name="connsiteX498" fmla="*/ 2891507 w 4724400"/>
              <a:gd name="connsiteY498" fmla="*/ 485136 h 6857999"/>
              <a:gd name="connsiteX499" fmla="*/ 2047508 w 4724400"/>
              <a:gd name="connsiteY499" fmla="*/ 825701 h 6857999"/>
              <a:gd name="connsiteX500" fmla="*/ 2891507 w 4724400"/>
              <a:gd name="connsiteY500" fmla="*/ 485136 h 6857999"/>
              <a:gd name="connsiteX501" fmla="*/ 4418489 w 4724400"/>
              <a:gd name="connsiteY501" fmla="*/ 483936 h 6857999"/>
              <a:gd name="connsiteX502" fmla="*/ 4155290 w 4724400"/>
              <a:gd name="connsiteY502" fmla="*/ 661575 h 6857999"/>
              <a:gd name="connsiteX503" fmla="*/ 3571040 w 4724400"/>
              <a:gd name="connsiteY503" fmla="*/ 996875 h 6857999"/>
              <a:gd name="connsiteX504" fmla="*/ 3093710 w 4724400"/>
              <a:gd name="connsiteY504" fmla="*/ 1145020 h 6857999"/>
              <a:gd name="connsiteX505" fmla="*/ 3207527 w 4724400"/>
              <a:gd name="connsiteY505" fmla="*/ 1163586 h 6857999"/>
              <a:gd name="connsiteX506" fmla="*/ 3652751 w 4724400"/>
              <a:gd name="connsiteY506" fmla="*/ 990907 h 6857999"/>
              <a:gd name="connsiteX507" fmla="*/ 4180906 w 4724400"/>
              <a:gd name="connsiteY507" fmla="*/ 680145 h 6857999"/>
              <a:gd name="connsiteX508" fmla="*/ 4418489 w 4724400"/>
              <a:gd name="connsiteY508" fmla="*/ 483936 h 6857999"/>
              <a:gd name="connsiteX509" fmla="*/ 3316944 w 4724400"/>
              <a:gd name="connsiteY509" fmla="*/ 465669 h 6857999"/>
              <a:gd name="connsiteX510" fmla="*/ 2958819 w 4724400"/>
              <a:gd name="connsiteY510" fmla="*/ 1062158 h 6857999"/>
              <a:gd name="connsiteX511" fmla="*/ 3004132 w 4724400"/>
              <a:gd name="connsiteY511" fmla="*/ 921679 h 6857999"/>
              <a:gd name="connsiteX512" fmla="*/ 3037224 w 4724400"/>
              <a:gd name="connsiteY512" fmla="*/ 852631 h 6857999"/>
              <a:gd name="connsiteX513" fmla="*/ 3114637 w 4724400"/>
              <a:gd name="connsiteY513" fmla="*/ 736692 h 6857999"/>
              <a:gd name="connsiteX514" fmla="*/ 3128801 w 4724400"/>
              <a:gd name="connsiteY514" fmla="*/ 716935 h 6857999"/>
              <a:gd name="connsiteX515" fmla="*/ 3316944 w 4724400"/>
              <a:gd name="connsiteY515" fmla="*/ 465669 h 6857999"/>
              <a:gd name="connsiteX516" fmla="*/ 4448894 w 4724400"/>
              <a:gd name="connsiteY516" fmla="*/ 422768 h 6857999"/>
              <a:gd name="connsiteX517" fmla="*/ 4235585 w 4724400"/>
              <a:gd name="connsiteY517" fmla="*/ 528178 h 6857999"/>
              <a:gd name="connsiteX518" fmla="*/ 4213155 w 4724400"/>
              <a:gd name="connsiteY518" fmla="*/ 543149 h 6857999"/>
              <a:gd name="connsiteX519" fmla="*/ 3649218 w 4724400"/>
              <a:gd name="connsiteY519" fmla="*/ 842623 h 6857999"/>
              <a:gd name="connsiteX520" fmla="*/ 3232564 w 4724400"/>
              <a:gd name="connsiteY520" fmla="*/ 1051220 h 6857999"/>
              <a:gd name="connsiteX521" fmla="*/ 3217970 w 4724400"/>
              <a:gd name="connsiteY521" fmla="*/ 1059849 h 6857999"/>
              <a:gd name="connsiteX522" fmla="*/ 3116688 w 4724400"/>
              <a:gd name="connsiteY522" fmla="*/ 1113543 h 6857999"/>
              <a:gd name="connsiteX523" fmla="*/ 3559098 w 4724400"/>
              <a:gd name="connsiteY523" fmla="*/ 971858 h 6857999"/>
              <a:gd name="connsiteX524" fmla="*/ 4140004 w 4724400"/>
              <a:gd name="connsiteY524" fmla="*/ 638368 h 6857999"/>
              <a:gd name="connsiteX525" fmla="*/ 4451852 w 4724400"/>
              <a:gd name="connsiteY525" fmla="*/ 423380 h 6857999"/>
              <a:gd name="connsiteX526" fmla="*/ 4448894 w 4724400"/>
              <a:gd name="connsiteY526" fmla="*/ 422768 h 6857999"/>
              <a:gd name="connsiteX527" fmla="*/ 680568 w 4724400"/>
              <a:gd name="connsiteY527" fmla="*/ 416949 h 6857999"/>
              <a:gd name="connsiteX528" fmla="*/ 394452 w 4724400"/>
              <a:gd name="connsiteY528" fmla="*/ 694330 h 6857999"/>
              <a:gd name="connsiteX529" fmla="*/ 340402 w 4724400"/>
              <a:gd name="connsiteY529" fmla="*/ 759654 h 6857999"/>
              <a:gd name="connsiteX530" fmla="*/ 827699 w 4724400"/>
              <a:gd name="connsiteY530" fmla="*/ 416143 h 6857999"/>
              <a:gd name="connsiteX531" fmla="*/ 841524 w 4724400"/>
              <a:gd name="connsiteY531" fmla="*/ 534021 h 6857999"/>
              <a:gd name="connsiteX532" fmla="*/ 825554 w 4724400"/>
              <a:gd name="connsiteY532" fmla="*/ 672115 h 6857999"/>
              <a:gd name="connsiteX533" fmla="*/ 811499 w 4724400"/>
              <a:gd name="connsiteY533" fmla="*/ 769176 h 6857999"/>
              <a:gd name="connsiteX534" fmla="*/ 841586 w 4724400"/>
              <a:gd name="connsiteY534" fmla="*/ 1060039 h 6857999"/>
              <a:gd name="connsiteX535" fmla="*/ 942912 w 4724400"/>
              <a:gd name="connsiteY535" fmla="*/ 1511108 h 6857999"/>
              <a:gd name="connsiteX536" fmla="*/ 884057 w 4724400"/>
              <a:gd name="connsiteY536" fmla="*/ 521768 h 6857999"/>
              <a:gd name="connsiteX537" fmla="*/ 827699 w 4724400"/>
              <a:gd name="connsiteY537" fmla="*/ 416143 h 6857999"/>
              <a:gd name="connsiteX538" fmla="*/ 798883 w 4724400"/>
              <a:gd name="connsiteY538" fmla="*/ 414244 h 6857999"/>
              <a:gd name="connsiteX539" fmla="*/ 875825 w 4724400"/>
              <a:gd name="connsiteY539" fmla="*/ 1357811 h 6857999"/>
              <a:gd name="connsiteX540" fmla="*/ 814514 w 4724400"/>
              <a:gd name="connsiteY540" fmla="*/ 1064671 h 6857999"/>
              <a:gd name="connsiteX541" fmla="*/ 783698 w 4724400"/>
              <a:gd name="connsiteY541" fmla="*/ 766414 h 6857999"/>
              <a:gd name="connsiteX542" fmla="*/ 798129 w 4724400"/>
              <a:gd name="connsiteY542" fmla="*/ 666939 h 6857999"/>
              <a:gd name="connsiteX543" fmla="*/ 813894 w 4724400"/>
              <a:gd name="connsiteY543" fmla="*/ 533909 h 6857999"/>
              <a:gd name="connsiteX544" fmla="*/ 798883 w 4724400"/>
              <a:gd name="connsiteY544" fmla="*/ 414244 h 6857999"/>
              <a:gd name="connsiteX545" fmla="*/ 673202 w 4724400"/>
              <a:gd name="connsiteY545" fmla="*/ 388720 h 6857999"/>
              <a:gd name="connsiteX546" fmla="*/ 392779 w 4724400"/>
              <a:gd name="connsiteY546" fmla="*/ 596411 h 6857999"/>
              <a:gd name="connsiteX547" fmla="*/ 270088 w 4724400"/>
              <a:gd name="connsiteY547" fmla="*/ 790400 h 6857999"/>
              <a:gd name="connsiteX548" fmla="*/ 259285 w 4724400"/>
              <a:gd name="connsiteY548" fmla="*/ 812869 h 6857999"/>
              <a:gd name="connsiteX549" fmla="*/ 372890 w 4724400"/>
              <a:gd name="connsiteY549" fmla="*/ 676832 h 6857999"/>
              <a:gd name="connsiteX550" fmla="*/ 673202 w 4724400"/>
              <a:gd name="connsiteY550" fmla="*/ 388720 h 6857999"/>
              <a:gd name="connsiteX551" fmla="*/ 1628210 w 4724400"/>
              <a:gd name="connsiteY551" fmla="*/ 0 h 6857999"/>
              <a:gd name="connsiteX552" fmla="*/ 1748399 w 4724400"/>
              <a:gd name="connsiteY552" fmla="*/ 0 h 6857999"/>
              <a:gd name="connsiteX553" fmla="*/ 1783391 w 4724400"/>
              <a:gd name="connsiteY553" fmla="*/ 17650 h 6857999"/>
              <a:gd name="connsiteX554" fmla="*/ 2084193 w 4724400"/>
              <a:gd name="connsiteY554" fmla="*/ 69947 h 6857999"/>
              <a:gd name="connsiteX555" fmla="*/ 2744101 w 4724400"/>
              <a:gd name="connsiteY555" fmla="*/ 15192 h 6857999"/>
              <a:gd name="connsiteX556" fmla="*/ 2197414 w 4724400"/>
              <a:gd name="connsiteY556" fmla="*/ 41266 h 6857999"/>
              <a:gd name="connsiteX557" fmla="*/ 1914967 w 4724400"/>
              <a:gd name="connsiteY557" fmla="*/ 18583 h 6857999"/>
              <a:gd name="connsiteX558" fmla="*/ 1815559 w 4724400"/>
              <a:gd name="connsiteY558" fmla="*/ 0 h 6857999"/>
              <a:gd name="connsiteX559" fmla="*/ 2001666 w 4724400"/>
              <a:gd name="connsiteY559" fmla="*/ 0 h 6857999"/>
              <a:gd name="connsiteX560" fmla="*/ 2036517 w 4724400"/>
              <a:gd name="connsiteY560" fmla="*/ 4274 h 6857999"/>
              <a:gd name="connsiteX561" fmla="*/ 2199623 w 4724400"/>
              <a:gd name="connsiteY561" fmla="*/ 13232 h 6857999"/>
              <a:gd name="connsiteX562" fmla="*/ 2420103 w 4724400"/>
              <a:gd name="connsiteY562" fmla="*/ 12601 h 6857999"/>
              <a:gd name="connsiteX563" fmla="*/ 2621330 w 4724400"/>
              <a:gd name="connsiteY563" fmla="*/ 0 h 6857999"/>
              <a:gd name="connsiteX564" fmla="*/ 3076571 w 4724400"/>
              <a:gd name="connsiteY564" fmla="*/ 0 h 6857999"/>
              <a:gd name="connsiteX565" fmla="*/ 2924796 w 4724400"/>
              <a:gd name="connsiteY565" fmla="*/ 36772 h 6857999"/>
              <a:gd name="connsiteX566" fmla="*/ 1946203 w 4724400"/>
              <a:gd name="connsiteY566" fmla="*/ 131277 h 6857999"/>
              <a:gd name="connsiteX567" fmla="*/ 1707026 w 4724400"/>
              <a:gd name="connsiteY567" fmla="*/ 44983 h 6857999"/>
              <a:gd name="connsiteX568" fmla="*/ 1007398 w 4724400"/>
              <a:gd name="connsiteY568" fmla="*/ 0 h 6857999"/>
              <a:gd name="connsiteX569" fmla="*/ 1105902 w 4724400"/>
              <a:gd name="connsiteY569" fmla="*/ 0 h 6857999"/>
              <a:gd name="connsiteX570" fmla="*/ 1191939 w 4724400"/>
              <a:gd name="connsiteY570" fmla="*/ 117664 h 6857999"/>
              <a:gd name="connsiteX571" fmla="*/ 1780907 w 4724400"/>
              <a:gd name="connsiteY571" fmla="*/ 743734 h 6857999"/>
              <a:gd name="connsiteX572" fmla="*/ 1841857 w 4724400"/>
              <a:gd name="connsiteY572" fmla="*/ 795932 h 6857999"/>
              <a:gd name="connsiteX573" fmla="*/ 2317896 w 4724400"/>
              <a:gd name="connsiteY573" fmla="*/ 530713 h 6857999"/>
              <a:gd name="connsiteX574" fmla="*/ 3015228 w 4724400"/>
              <a:gd name="connsiteY574" fmla="*/ 399738 h 6857999"/>
              <a:gd name="connsiteX575" fmla="*/ 3000782 w 4724400"/>
              <a:gd name="connsiteY575" fmla="*/ 461219 h 6857999"/>
              <a:gd name="connsiteX576" fmla="*/ 1963190 w 4724400"/>
              <a:gd name="connsiteY576" fmla="*/ 895589 h 6857999"/>
              <a:gd name="connsiteX577" fmla="*/ 2552180 w 4724400"/>
              <a:gd name="connsiteY577" fmla="*/ 1298815 h 6857999"/>
              <a:gd name="connsiteX578" fmla="*/ 2904618 w 4724400"/>
              <a:gd name="connsiteY578" fmla="*/ 1146081 h 6857999"/>
              <a:gd name="connsiteX579" fmla="*/ 3428829 w 4724400"/>
              <a:gd name="connsiteY579" fmla="*/ 310883 h 6857999"/>
              <a:gd name="connsiteX580" fmla="*/ 3452135 w 4724400"/>
              <a:gd name="connsiteY580" fmla="*/ 318176 h 6857999"/>
              <a:gd name="connsiteX581" fmla="*/ 3169464 w 4724400"/>
              <a:gd name="connsiteY581" fmla="*/ 935661 h 6857999"/>
              <a:gd name="connsiteX582" fmla="*/ 3049395 w 4724400"/>
              <a:gd name="connsiteY582" fmla="*/ 1070245 h 6857999"/>
              <a:gd name="connsiteX583" fmla="*/ 3401235 w 4724400"/>
              <a:gd name="connsiteY583" fmla="*/ 815534 h 6857999"/>
              <a:gd name="connsiteX584" fmla="*/ 4236947 w 4724400"/>
              <a:gd name="connsiteY584" fmla="*/ 465665 h 6857999"/>
              <a:gd name="connsiteX585" fmla="*/ 4565962 w 4724400"/>
              <a:gd name="connsiteY585" fmla="*/ 350012 h 6857999"/>
              <a:gd name="connsiteX586" fmla="*/ 4557937 w 4724400"/>
              <a:gd name="connsiteY586" fmla="*/ 382666 h 6857999"/>
              <a:gd name="connsiteX587" fmla="*/ 3621049 w 4724400"/>
              <a:gd name="connsiteY587" fmla="*/ 1056676 h 6857999"/>
              <a:gd name="connsiteX588" fmla="*/ 3094000 w 4724400"/>
              <a:gd name="connsiteY588" fmla="*/ 1229477 h 6857999"/>
              <a:gd name="connsiteX589" fmla="*/ 2813197 w 4724400"/>
              <a:gd name="connsiteY589" fmla="*/ 1263181 h 6857999"/>
              <a:gd name="connsiteX590" fmla="*/ 2615776 w 4724400"/>
              <a:gd name="connsiteY590" fmla="*/ 1334114 h 6857999"/>
              <a:gd name="connsiteX591" fmla="*/ 3364982 w 4724400"/>
              <a:gd name="connsiteY591" fmla="*/ 1687356 h 6857999"/>
              <a:gd name="connsiteX592" fmla="*/ 3371663 w 4724400"/>
              <a:gd name="connsiteY592" fmla="*/ 1683743 h 6857999"/>
              <a:gd name="connsiteX593" fmla="*/ 3883310 w 4724400"/>
              <a:gd name="connsiteY593" fmla="*/ 1443899 h 6857999"/>
              <a:gd name="connsiteX594" fmla="*/ 3892746 w 4724400"/>
              <a:gd name="connsiteY594" fmla="*/ 1429225 h 6857999"/>
              <a:gd name="connsiteX595" fmla="*/ 4699980 w 4724400"/>
              <a:gd name="connsiteY595" fmla="*/ 789523 h 6857999"/>
              <a:gd name="connsiteX596" fmla="*/ 4724400 w 4724400"/>
              <a:gd name="connsiteY596" fmla="*/ 769876 h 6857999"/>
              <a:gd name="connsiteX597" fmla="*/ 4724400 w 4724400"/>
              <a:gd name="connsiteY597" fmla="*/ 802845 h 6857999"/>
              <a:gd name="connsiteX598" fmla="*/ 4705958 w 4724400"/>
              <a:gd name="connsiteY598" fmla="*/ 821317 h 6857999"/>
              <a:gd name="connsiteX599" fmla="*/ 4649798 w 4724400"/>
              <a:gd name="connsiteY599" fmla="*/ 877374 h 6857999"/>
              <a:gd name="connsiteX600" fmla="*/ 4005326 w 4724400"/>
              <a:gd name="connsiteY600" fmla="*/ 1344259 h 6857999"/>
              <a:gd name="connsiteX601" fmla="*/ 4199378 w 4724400"/>
              <a:gd name="connsiteY601" fmla="*/ 1215889 h 6857999"/>
              <a:gd name="connsiteX602" fmla="*/ 4239600 w 4724400"/>
              <a:gd name="connsiteY602" fmla="*/ 1192361 h 6857999"/>
              <a:gd name="connsiteX603" fmla="*/ 4677037 w 4724400"/>
              <a:gd name="connsiteY603" fmla="*/ 858646 h 6857999"/>
              <a:gd name="connsiteX604" fmla="*/ 4724400 w 4724400"/>
              <a:gd name="connsiteY604" fmla="*/ 810414 h 6857999"/>
              <a:gd name="connsiteX605" fmla="*/ 4724400 w 4724400"/>
              <a:gd name="connsiteY605" fmla="*/ 916439 h 6857999"/>
              <a:gd name="connsiteX606" fmla="*/ 4683030 w 4724400"/>
              <a:gd name="connsiteY606" fmla="*/ 982925 h 6857999"/>
              <a:gd name="connsiteX607" fmla="*/ 3921884 w 4724400"/>
              <a:gd name="connsiteY607" fmla="*/ 1469889 h 6857999"/>
              <a:gd name="connsiteX608" fmla="*/ 3456136 w 4724400"/>
              <a:gd name="connsiteY608" fmla="*/ 1721439 h 6857999"/>
              <a:gd name="connsiteX609" fmla="*/ 3624313 w 4724400"/>
              <a:gd name="connsiteY609" fmla="*/ 1780406 h 6857999"/>
              <a:gd name="connsiteX610" fmla="*/ 4303638 w 4724400"/>
              <a:gd name="connsiteY610" fmla="*/ 1944400 h 6857999"/>
              <a:gd name="connsiteX611" fmla="*/ 4315566 w 4724400"/>
              <a:gd name="connsiteY611" fmla="*/ 1931422 h 6857999"/>
              <a:gd name="connsiteX612" fmla="*/ 4664388 w 4724400"/>
              <a:gd name="connsiteY612" fmla="*/ 1574357 h 6857999"/>
              <a:gd name="connsiteX613" fmla="*/ 4724400 w 4724400"/>
              <a:gd name="connsiteY613" fmla="*/ 1537429 h 6857999"/>
              <a:gd name="connsiteX614" fmla="*/ 4724400 w 4724400"/>
              <a:gd name="connsiteY614" fmla="*/ 1589108 h 6857999"/>
              <a:gd name="connsiteX615" fmla="*/ 4644505 w 4724400"/>
              <a:gd name="connsiteY615" fmla="*/ 1640352 h 6857999"/>
              <a:gd name="connsiteX616" fmla="*/ 4381603 w 4724400"/>
              <a:gd name="connsiteY616" fmla="*/ 1900149 h 6857999"/>
              <a:gd name="connsiteX617" fmla="*/ 4478726 w 4724400"/>
              <a:gd name="connsiteY617" fmla="*/ 1822808 h 6857999"/>
              <a:gd name="connsiteX618" fmla="*/ 4588263 w 4724400"/>
              <a:gd name="connsiteY618" fmla="*/ 1735914 h 6857999"/>
              <a:gd name="connsiteX619" fmla="*/ 4683216 w 4724400"/>
              <a:gd name="connsiteY619" fmla="*/ 1678902 h 6857999"/>
              <a:gd name="connsiteX620" fmla="*/ 4724400 w 4724400"/>
              <a:gd name="connsiteY620" fmla="*/ 1655121 h 6857999"/>
              <a:gd name="connsiteX621" fmla="*/ 4724400 w 4724400"/>
              <a:gd name="connsiteY621" fmla="*/ 1686869 h 6857999"/>
              <a:gd name="connsiteX622" fmla="*/ 4696172 w 4724400"/>
              <a:gd name="connsiteY622" fmla="*/ 1703058 h 6857999"/>
              <a:gd name="connsiteX623" fmla="*/ 4602997 w 4724400"/>
              <a:gd name="connsiteY623" fmla="*/ 1758893 h 6857999"/>
              <a:gd name="connsiteX624" fmla="*/ 4496021 w 4724400"/>
              <a:gd name="connsiteY624" fmla="*/ 1844299 h 6857999"/>
              <a:gd name="connsiteX625" fmla="*/ 4419004 w 4724400"/>
              <a:gd name="connsiteY625" fmla="*/ 1907617 h 6857999"/>
              <a:gd name="connsiteX626" fmla="*/ 4685975 w 4724400"/>
              <a:gd name="connsiteY626" fmla="*/ 1786372 h 6857999"/>
              <a:gd name="connsiteX627" fmla="*/ 4724400 w 4724400"/>
              <a:gd name="connsiteY627" fmla="*/ 1759693 h 6857999"/>
              <a:gd name="connsiteX628" fmla="*/ 4724400 w 4724400"/>
              <a:gd name="connsiteY628" fmla="*/ 1809459 h 6857999"/>
              <a:gd name="connsiteX629" fmla="*/ 4653762 w 4724400"/>
              <a:gd name="connsiteY629" fmla="*/ 1857561 h 6857999"/>
              <a:gd name="connsiteX630" fmla="*/ 4428349 w 4724400"/>
              <a:gd name="connsiteY630" fmla="*/ 1963079 h 6857999"/>
              <a:gd name="connsiteX631" fmla="*/ 4724400 w 4724400"/>
              <a:gd name="connsiteY631" fmla="*/ 1990579 h 6857999"/>
              <a:gd name="connsiteX632" fmla="*/ 4724400 w 4724400"/>
              <a:gd name="connsiteY632" fmla="*/ 2065582 h 6857999"/>
              <a:gd name="connsiteX633" fmla="*/ 4686318 w 4724400"/>
              <a:gd name="connsiteY633" fmla="*/ 2063926 h 6857999"/>
              <a:gd name="connsiteX634" fmla="*/ 4724400 w 4724400"/>
              <a:gd name="connsiteY634" fmla="*/ 2085104 h 6857999"/>
              <a:gd name="connsiteX635" fmla="*/ 4724400 w 4724400"/>
              <a:gd name="connsiteY635" fmla="*/ 2178471 h 6857999"/>
              <a:gd name="connsiteX636" fmla="*/ 4617755 w 4724400"/>
              <a:gd name="connsiteY636" fmla="*/ 2122457 h 6857999"/>
              <a:gd name="connsiteX637" fmla="*/ 4724400 w 4724400"/>
              <a:gd name="connsiteY637" fmla="*/ 2196158 h 6857999"/>
              <a:gd name="connsiteX638" fmla="*/ 4724400 w 4724400"/>
              <a:gd name="connsiteY638" fmla="*/ 2230374 h 6857999"/>
              <a:gd name="connsiteX639" fmla="*/ 4573637 w 4724400"/>
              <a:gd name="connsiteY639" fmla="*/ 2126309 h 6857999"/>
              <a:gd name="connsiteX640" fmla="*/ 4706850 w 4724400"/>
              <a:gd name="connsiteY640" fmla="*/ 2262541 h 6857999"/>
              <a:gd name="connsiteX641" fmla="*/ 4724400 w 4724400"/>
              <a:gd name="connsiteY641" fmla="*/ 2275857 h 6857999"/>
              <a:gd name="connsiteX642" fmla="*/ 4724400 w 4724400"/>
              <a:gd name="connsiteY642" fmla="*/ 2377131 h 6857999"/>
              <a:gd name="connsiteX643" fmla="*/ 4688201 w 4724400"/>
              <a:gd name="connsiteY643" fmla="*/ 2349925 h 6857999"/>
              <a:gd name="connsiteX644" fmla="*/ 4462564 w 4724400"/>
              <a:gd name="connsiteY644" fmla="*/ 2041945 h 6857999"/>
              <a:gd name="connsiteX645" fmla="*/ 4094167 w 4724400"/>
              <a:gd name="connsiteY645" fmla="*/ 1984479 h 6857999"/>
              <a:gd name="connsiteX646" fmla="*/ 4520397 w 4724400"/>
              <a:gd name="connsiteY646" fmla="*/ 3153822 h 6857999"/>
              <a:gd name="connsiteX647" fmla="*/ 4458958 w 4724400"/>
              <a:gd name="connsiteY647" fmla="*/ 3203134 h 6857999"/>
              <a:gd name="connsiteX648" fmla="*/ 3972830 w 4724400"/>
              <a:gd name="connsiteY648" fmla="*/ 1973028 h 6857999"/>
              <a:gd name="connsiteX649" fmla="*/ 3979154 w 4724400"/>
              <a:gd name="connsiteY649" fmla="*/ 1959605 h 6857999"/>
              <a:gd name="connsiteX650" fmla="*/ 3583051 w 4724400"/>
              <a:gd name="connsiteY650" fmla="*/ 1850495 h 6857999"/>
              <a:gd name="connsiteX651" fmla="*/ 2922360 w 4724400"/>
              <a:gd name="connsiteY651" fmla="*/ 1586232 h 6857999"/>
              <a:gd name="connsiteX652" fmla="*/ 3033099 w 4724400"/>
              <a:gd name="connsiteY652" fmla="*/ 1913175 h 6857999"/>
              <a:gd name="connsiteX653" fmla="*/ 3040214 w 4724400"/>
              <a:gd name="connsiteY653" fmla="*/ 1920694 h 6857999"/>
              <a:gd name="connsiteX654" fmla="*/ 3051308 w 4724400"/>
              <a:gd name="connsiteY654" fmla="*/ 1911226 h 6857999"/>
              <a:gd name="connsiteX655" fmla="*/ 3791335 w 4724400"/>
              <a:gd name="connsiteY655" fmla="*/ 2442781 h 6857999"/>
              <a:gd name="connsiteX656" fmla="*/ 3744063 w 4724400"/>
              <a:gd name="connsiteY656" fmla="*/ 2510325 h 6857999"/>
              <a:gd name="connsiteX657" fmla="*/ 3103695 w 4724400"/>
              <a:gd name="connsiteY657" fmla="*/ 2105302 h 6857999"/>
              <a:gd name="connsiteX658" fmla="*/ 2968137 w 4724400"/>
              <a:gd name="connsiteY658" fmla="*/ 2805672 h 6857999"/>
              <a:gd name="connsiteX659" fmla="*/ 2739231 w 4724400"/>
              <a:gd name="connsiteY659" fmla="*/ 3151701 h 6857999"/>
              <a:gd name="connsiteX660" fmla="*/ 2728882 w 4724400"/>
              <a:gd name="connsiteY660" fmla="*/ 3135084 h 6857999"/>
              <a:gd name="connsiteX661" fmla="*/ 2914282 w 4724400"/>
              <a:gd name="connsiteY661" fmla="*/ 2155807 h 6857999"/>
              <a:gd name="connsiteX662" fmla="*/ 2971660 w 4724400"/>
              <a:gd name="connsiteY662" fmla="*/ 1962486 h 6857999"/>
              <a:gd name="connsiteX663" fmla="*/ 2971809 w 4724400"/>
              <a:gd name="connsiteY663" fmla="*/ 1960615 h 6857999"/>
              <a:gd name="connsiteX664" fmla="*/ 2972315 w 4724400"/>
              <a:gd name="connsiteY664" fmla="*/ 1951821 h 6857999"/>
              <a:gd name="connsiteX665" fmla="*/ 2846641 w 4724400"/>
              <a:gd name="connsiteY665" fmla="*/ 1556749 h 6857999"/>
              <a:gd name="connsiteX666" fmla="*/ 2847461 w 4724400"/>
              <a:gd name="connsiteY666" fmla="*/ 1548729 h 6857999"/>
              <a:gd name="connsiteX667" fmla="*/ 2058558 w 4724400"/>
              <a:gd name="connsiteY667" fmla="*/ 1071804 h 6857999"/>
              <a:gd name="connsiteX668" fmla="*/ 2291089 w 4724400"/>
              <a:gd name="connsiteY668" fmla="*/ 1585512 h 6857999"/>
              <a:gd name="connsiteX669" fmla="*/ 2473792 w 4724400"/>
              <a:gd name="connsiteY669" fmla="*/ 2432858 h 6857999"/>
              <a:gd name="connsiteX670" fmla="*/ 2420124 w 4724400"/>
              <a:gd name="connsiteY670" fmla="*/ 2495762 h 6857999"/>
              <a:gd name="connsiteX671" fmla="*/ 2119846 w 4724400"/>
              <a:gd name="connsiteY671" fmla="*/ 1872898 h 6857999"/>
              <a:gd name="connsiteX672" fmla="*/ 1995210 w 4724400"/>
              <a:gd name="connsiteY672" fmla="*/ 1288346 h 6857999"/>
              <a:gd name="connsiteX673" fmla="*/ 1850975 w 4724400"/>
              <a:gd name="connsiteY673" fmla="*/ 1540820 h 6857999"/>
              <a:gd name="connsiteX674" fmla="*/ 1723490 w 4724400"/>
              <a:gd name="connsiteY674" fmla="*/ 1688355 h 6857999"/>
              <a:gd name="connsiteX675" fmla="*/ 1710157 w 4724400"/>
              <a:gd name="connsiteY675" fmla="*/ 1683354 h 6857999"/>
              <a:gd name="connsiteX676" fmla="*/ 1807265 w 4724400"/>
              <a:gd name="connsiteY676" fmla="*/ 1336896 h 6857999"/>
              <a:gd name="connsiteX677" fmla="*/ 2011049 w 4724400"/>
              <a:gd name="connsiteY677" fmla="*/ 1173376 h 6857999"/>
              <a:gd name="connsiteX678" fmla="*/ 2014681 w 4724400"/>
              <a:gd name="connsiteY678" fmla="*/ 1167830 h 6857999"/>
              <a:gd name="connsiteX679" fmla="*/ 1971037 w 4724400"/>
              <a:gd name="connsiteY679" fmla="*/ 1015438 h 6857999"/>
              <a:gd name="connsiteX680" fmla="*/ 1971858 w 4724400"/>
              <a:gd name="connsiteY680" fmla="*/ 1007420 h 6857999"/>
              <a:gd name="connsiteX681" fmla="*/ 1729505 w 4724400"/>
              <a:gd name="connsiteY681" fmla="*/ 808882 h 6857999"/>
              <a:gd name="connsiteX682" fmla="*/ 1506007 w 4724400"/>
              <a:gd name="connsiteY682" fmla="*/ 597733 h 6857999"/>
              <a:gd name="connsiteX683" fmla="*/ 1499912 w 4724400"/>
              <a:gd name="connsiteY683" fmla="*/ 1795211 h 6857999"/>
              <a:gd name="connsiteX684" fmla="*/ 1444926 w 4724400"/>
              <a:gd name="connsiteY684" fmla="*/ 1841464 h 6857999"/>
              <a:gd name="connsiteX685" fmla="*/ 1425791 w 4724400"/>
              <a:gd name="connsiteY685" fmla="*/ 572788 h 6857999"/>
              <a:gd name="connsiteX686" fmla="*/ 1435390 w 4724400"/>
              <a:gd name="connsiteY686" fmla="*/ 560750 h 6857999"/>
              <a:gd name="connsiteX687" fmla="*/ 1451502 w 4724400"/>
              <a:gd name="connsiteY687" fmla="*/ 542471 h 6857999"/>
              <a:gd name="connsiteX688" fmla="*/ 1194128 w 4724400"/>
              <a:gd name="connsiteY688" fmla="*/ 250903 h 6857999"/>
              <a:gd name="connsiteX689" fmla="*/ 890158 w 4724400"/>
              <a:gd name="connsiteY689" fmla="*/ 0 h 6857999"/>
              <a:gd name="connsiteX690" fmla="*/ 937892 w 4724400"/>
              <a:gd name="connsiteY690" fmla="*/ 0 h 6857999"/>
              <a:gd name="connsiteX691" fmla="*/ 924483 w 4724400"/>
              <a:gd name="connsiteY691" fmla="*/ 30495 h 6857999"/>
              <a:gd name="connsiteX692" fmla="*/ 872288 w 4724400"/>
              <a:gd name="connsiteY692" fmla="*/ 306259 h 6857999"/>
              <a:gd name="connsiteX693" fmla="*/ 1006247 w 4724400"/>
              <a:gd name="connsiteY693" fmla="*/ 727373 h 6857999"/>
              <a:gd name="connsiteX694" fmla="*/ 986481 w 4724400"/>
              <a:gd name="connsiteY694" fmla="*/ 1611960 h 6857999"/>
              <a:gd name="connsiteX695" fmla="*/ 928400 w 4724400"/>
              <a:gd name="connsiteY695" fmla="*/ 1663986 h 6857999"/>
              <a:gd name="connsiteX696" fmla="*/ 771281 w 4724400"/>
              <a:gd name="connsiteY696" fmla="*/ 368438 h 6857999"/>
              <a:gd name="connsiteX697" fmla="*/ 200540 w 4724400"/>
              <a:gd name="connsiteY697" fmla="*/ 942511 h 6857999"/>
              <a:gd name="connsiteX698" fmla="*/ 170253 w 4724400"/>
              <a:gd name="connsiteY698" fmla="*/ 942567 h 6857999"/>
              <a:gd name="connsiteX699" fmla="*/ 442049 w 4724400"/>
              <a:gd name="connsiteY699" fmla="*/ 489150 h 6857999"/>
              <a:gd name="connsiteX700" fmla="*/ 788582 w 4724400"/>
              <a:gd name="connsiteY700" fmla="*/ 301724 h 6857999"/>
              <a:gd name="connsiteX701" fmla="*/ 788312 w 4724400"/>
              <a:gd name="connsiteY701" fmla="*/ 276498 h 6857999"/>
              <a:gd name="connsiteX702" fmla="*/ 847625 w 4724400"/>
              <a:gd name="connsiteY702" fmla="*/ 89075 h 6857999"/>
              <a:gd name="connsiteX703" fmla="*/ 29788 w 4724400"/>
              <a:gd name="connsiteY703" fmla="*/ 0 h 6857999"/>
              <a:gd name="connsiteX704" fmla="*/ 93321 w 4724400"/>
              <a:gd name="connsiteY704" fmla="*/ 0 h 6857999"/>
              <a:gd name="connsiteX705" fmla="*/ 79142 w 4724400"/>
              <a:gd name="connsiteY705" fmla="*/ 68966 h 6857999"/>
              <a:gd name="connsiteX706" fmla="*/ 21253 w 4724400"/>
              <a:gd name="connsiteY706" fmla="*/ 535687 h 6857999"/>
              <a:gd name="connsiteX707" fmla="*/ 61909 w 4724400"/>
              <a:gd name="connsiteY707" fmla="*/ 380358 h 6857999"/>
              <a:gd name="connsiteX708" fmla="*/ 118339 w 4724400"/>
              <a:gd name="connsiteY708" fmla="*/ 184712 h 6857999"/>
              <a:gd name="connsiteX709" fmla="*/ 154192 w 4724400"/>
              <a:gd name="connsiteY709" fmla="*/ 87864 h 6857999"/>
              <a:gd name="connsiteX710" fmla="*/ 186604 w 4724400"/>
              <a:gd name="connsiteY710" fmla="*/ 0 h 6857999"/>
              <a:gd name="connsiteX711" fmla="*/ 216386 w 4724400"/>
              <a:gd name="connsiteY711" fmla="*/ 0 h 6857999"/>
              <a:gd name="connsiteX712" fmla="*/ 180314 w 4724400"/>
              <a:gd name="connsiteY712" fmla="*/ 97640 h 6857999"/>
              <a:gd name="connsiteX713" fmla="*/ 144924 w 4724400"/>
              <a:gd name="connsiteY713" fmla="*/ 193392 h 6857999"/>
              <a:gd name="connsiteX714" fmla="*/ 89413 w 4724400"/>
              <a:gd name="connsiteY714" fmla="*/ 386853 h 6857999"/>
              <a:gd name="connsiteX715" fmla="*/ 49686 w 4724400"/>
              <a:gd name="connsiteY715" fmla="*/ 539999 h 6857999"/>
              <a:gd name="connsiteX716" fmla="*/ 236604 w 4724400"/>
              <a:gd name="connsiteY716" fmla="*/ 152292 h 6857999"/>
              <a:gd name="connsiteX717" fmla="*/ 289375 w 4724400"/>
              <a:gd name="connsiteY717" fmla="*/ 0 h 6857999"/>
              <a:gd name="connsiteX718" fmla="*/ 369729 w 4724400"/>
              <a:gd name="connsiteY718" fmla="*/ 0 h 6857999"/>
              <a:gd name="connsiteX719" fmla="*/ 354160 w 4724400"/>
              <a:gd name="connsiteY719" fmla="*/ 65656 h 6857999"/>
              <a:gd name="connsiteX720" fmla="*/ 21325 w 4724400"/>
              <a:gd name="connsiteY720" fmla="*/ 763628 h 6857999"/>
              <a:gd name="connsiteX721" fmla="*/ 6426 w 4724400"/>
              <a:gd name="connsiteY721" fmla="*/ 785104 h 6857999"/>
              <a:gd name="connsiteX722" fmla="*/ 0 w 4724400"/>
              <a:gd name="connsiteY722" fmla="*/ 789215 h 6857999"/>
              <a:gd name="connsiteX723" fmla="*/ 0 w 4724400"/>
              <a:gd name="connsiteY723" fmla="*/ 163142 h 6857999"/>
              <a:gd name="connsiteX724" fmla="*/ 20220 w 4724400"/>
              <a:gd name="connsiteY724" fmla="*/ 3741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724400" h="6857999">
                <a:moveTo>
                  <a:pt x="0" y="6805948"/>
                </a:moveTo>
                <a:lnTo>
                  <a:pt x="15600" y="6813099"/>
                </a:lnTo>
                <a:cubicBezTo>
                  <a:pt x="48179" y="6826367"/>
                  <a:pt x="82589" y="6838841"/>
                  <a:pt x="117632" y="6850060"/>
                </a:cubicBezTo>
                <a:lnTo>
                  <a:pt x="146175" y="6857998"/>
                </a:lnTo>
                <a:lnTo>
                  <a:pt x="54597" y="6857998"/>
                </a:lnTo>
                <a:lnTo>
                  <a:pt x="0" y="6831490"/>
                </a:lnTo>
                <a:close/>
                <a:moveTo>
                  <a:pt x="0" y="6736157"/>
                </a:moveTo>
                <a:lnTo>
                  <a:pt x="114811" y="6784122"/>
                </a:lnTo>
                <a:lnTo>
                  <a:pt x="138159" y="6793465"/>
                </a:lnTo>
                <a:cubicBezTo>
                  <a:pt x="184756" y="6812785"/>
                  <a:pt x="226800" y="6829482"/>
                  <a:pt x="270310" y="6840638"/>
                </a:cubicBezTo>
                <a:lnTo>
                  <a:pt x="358932" y="6857999"/>
                </a:lnTo>
                <a:lnTo>
                  <a:pt x="228496" y="6857999"/>
                </a:lnTo>
                <a:lnTo>
                  <a:pt x="126481" y="6821149"/>
                </a:lnTo>
                <a:lnTo>
                  <a:pt x="103134" y="6811799"/>
                </a:lnTo>
                <a:lnTo>
                  <a:pt x="0" y="6767913"/>
                </a:lnTo>
                <a:close/>
                <a:moveTo>
                  <a:pt x="2460543" y="6515312"/>
                </a:moveTo>
                <a:lnTo>
                  <a:pt x="2286201" y="6525103"/>
                </a:lnTo>
                <a:cubicBezTo>
                  <a:pt x="2228694" y="6528458"/>
                  <a:pt x="2169369" y="6531530"/>
                  <a:pt x="2110427" y="6532104"/>
                </a:cubicBezTo>
                <a:cubicBezTo>
                  <a:pt x="2058946" y="6532538"/>
                  <a:pt x="2007242" y="6530381"/>
                  <a:pt x="1956742" y="6528403"/>
                </a:cubicBezTo>
                <a:cubicBezTo>
                  <a:pt x="1815643" y="6523421"/>
                  <a:pt x="1669606" y="6518329"/>
                  <a:pt x="1534307" y="6560369"/>
                </a:cubicBezTo>
                <a:cubicBezTo>
                  <a:pt x="1506964" y="6568983"/>
                  <a:pt x="1480544" y="6579668"/>
                  <a:pt x="1454538" y="6591702"/>
                </a:cubicBezTo>
                <a:cubicBezTo>
                  <a:pt x="1508795" y="6597451"/>
                  <a:pt x="1564033" y="6600803"/>
                  <a:pt x="1619950" y="6599765"/>
                </a:cubicBezTo>
                <a:cubicBezTo>
                  <a:pt x="1760796" y="6598297"/>
                  <a:pt x="1904212" y="6576077"/>
                  <a:pt x="2044875" y="6563693"/>
                </a:cubicBezTo>
                <a:cubicBezTo>
                  <a:pt x="2158459" y="6554204"/>
                  <a:pt x="2431086" y="6537707"/>
                  <a:pt x="2460543" y="6515312"/>
                </a:cubicBezTo>
                <a:close/>
                <a:moveTo>
                  <a:pt x="1883620" y="6459370"/>
                </a:moveTo>
                <a:cubicBezTo>
                  <a:pt x="1757800" y="6463303"/>
                  <a:pt x="1630678" y="6481291"/>
                  <a:pt x="1532156" y="6529929"/>
                </a:cubicBezTo>
                <a:cubicBezTo>
                  <a:pt x="1670483" y="6488352"/>
                  <a:pt x="1816519" y="6493450"/>
                  <a:pt x="1958230" y="6498517"/>
                </a:cubicBezTo>
                <a:cubicBezTo>
                  <a:pt x="2008720" y="6500495"/>
                  <a:pt x="2060523" y="6502029"/>
                  <a:pt x="2110707" y="6502035"/>
                </a:cubicBezTo>
                <a:cubicBezTo>
                  <a:pt x="2168940" y="6501999"/>
                  <a:pt x="2227759" y="6498204"/>
                  <a:pt x="2285171" y="6495471"/>
                </a:cubicBezTo>
                <a:lnTo>
                  <a:pt x="2385179" y="6489665"/>
                </a:lnTo>
                <a:cubicBezTo>
                  <a:pt x="2348158" y="6484629"/>
                  <a:pt x="2296424" y="6478620"/>
                  <a:pt x="2227262" y="6473140"/>
                </a:cubicBezTo>
                <a:cubicBezTo>
                  <a:pt x="2133953" y="6465560"/>
                  <a:pt x="2009438" y="6455438"/>
                  <a:pt x="1883620" y="6459370"/>
                </a:cubicBezTo>
                <a:close/>
                <a:moveTo>
                  <a:pt x="1611255" y="5884754"/>
                </a:moveTo>
                <a:cubicBezTo>
                  <a:pt x="1475034" y="6070158"/>
                  <a:pt x="1320332" y="6315508"/>
                  <a:pt x="1357588" y="6496752"/>
                </a:cubicBezTo>
                <a:cubicBezTo>
                  <a:pt x="1404118" y="6270055"/>
                  <a:pt x="1507631" y="6063621"/>
                  <a:pt x="1611255" y="5884754"/>
                </a:cubicBezTo>
                <a:close/>
                <a:moveTo>
                  <a:pt x="1646205" y="5883072"/>
                </a:moveTo>
                <a:cubicBezTo>
                  <a:pt x="1542170" y="6060592"/>
                  <a:pt x="1436044" y="6267900"/>
                  <a:pt x="1387600" y="6494950"/>
                </a:cubicBezTo>
                <a:cubicBezTo>
                  <a:pt x="1504199" y="6300136"/>
                  <a:pt x="1601945" y="6103069"/>
                  <a:pt x="1646205" y="5883072"/>
                </a:cubicBezTo>
                <a:close/>
                <a:moveTo>
                  <a:pt x="0" y="5845526"/>
                </a:moveTo>
                <a:lnTo>
                  <a:pt x="23370" y="5869422"/>
                </a:lnTo>
                <a:cubicBezTo>
                  <a:pt x="131924" y="5985784"/>
                  <a:pt x="231640" y="6107018"/>
                  <a:pt x="321428" y="6212316"/>
                </a:cubicBezTo>
                <a:cubicBezTo>
                  <a:pt x="452682" y="6366340"/>
                  <a:pt x="578409" y="6507973"/>
                  <a:pt x="626000" y="6710671"/>
                </a:cubicBezTo>
                <a:cubicBezTo>
                  <a:pt x="638757" y="6764837"/>
                  <a:pt x="647619" y="6810078"/>
                  <a:pt x="661825" y="6854298"/>
                </a:cubicBezTo>
                <a:lnTo>
                  <a:pt x="663298" y="6857998"/>
                </a:lnTo>
                <a:lnTo>
                  <a:pt x="431765" y="6857998"/>
                </a:lnTo>
                <a:lnTo>
                  <a:pt x="293576" y="6816656"/>
                </a:lnTo>
                <a:cubicBezTo>
                  <a:pt x="240014" y="6798833"/>
                  <a:pt x="187020" y="6779815"/>
                  <a:pt x="134480" y="6760867"/>
                </a:cubicBezTo>
                <a:lnTo>
                  <a:pt x="0" y="6714215"/>
                </a:lnTo>
                <a:lnTo>
                  <a:pt x="0" y="6683873"/>
                </a:lnTo>
                <a:lnTo>
                  <a:pt x="143737" y="6732821"/>
                </a:lnTo>
                <a:cubicBezTo>
                  <a:pt x="255889" y="6773078"/>
                  <a:pt x="371066" y="6813801"/>
                  <a:pt x="488162" y="6842006"/>
                </a:cubicBezTo>
                <a:cubicBezTo>
                  <a:pt x="358293" y="6763794"/>
                  <a:pt x="187560" y="6705586"/>
                  <a:pt x="44855" y="6674734"/>
                </a:cubicBezTo>
                <a:lnTo>
                  <a:pt x="0" y="6668575"/>
                </a:lnTo>
                <a:lnTo>
                  <a:pt x="0" y="6628217"/>
                </a:lnTo>
                <a:lnTo>
                  <a:pt x="144942" y="6657611"/>
                </a:lnTo>
                <a:cubicBezTo>
                  <a:pt x="201726" y="6672044"/>
                  <a:pt x="257694" y="6689595"/>
                  <a:pt x="312446" y="6711283"/>
                </a:cubicBezTo>
                <a:cubicBezTo>
                  <a:pt x="343371" y="6723712"/>
                  <a:pt x="523593" y="6837187"/>
                  <a:pt x="477357" y="6799347"/>
                </a:cubicBezTo>
                <a:cubicBezTo>
                  <a:pt x="362978" y="6704934"/>
                  <a:pt x="237571" y="6617800"/>
                  <a:pt x="134228" y="6503934"/>
                </a:cubicBezTo>
                <a:lnTo>
                  <a:pt x="0" y="6334256"/>
                </a:lnTo>
                <a:lnTo>
                  <a:pt x="0" y="6221686"/>
                </a:lnTo>
                <a:lnTo>
                  <a:pt x="113296" y="6402069"/>
                </a:lnTo>
                <a:cubicBezTo>
                  <a:pt x="227569" y="6561808"/>
                  <a:pt x="381603" y="6676399"/>
                  <a:pt x="523262" y="6807025"/>
                </a:cubicBezTo>
                <a:cubicBezTo>
                  <a:pt x="495103" y="6748256"/>
                  <a:pt x="449573" y="6697712"/>
                  <a:pt x="404364" y="6649139"/>
                </a:cubicBezTo>
                <a:lnTo>
                  <a:pt x="392074" y="6636358"/>
                </a:lnTo>
                <a:cubicBezTo>
                  <a:pt x="280930" y="6516822"/>
                  <a:pt x="177660" y="6386311"/>
                  <a:pt x="77450" y="6260110"/>
                </a:cubicBezTo>
                <a:lnTo>
                  <a:pt x="0" y="6163634"/>
                </a:lnTo>
                <a:lnTo>
                  <a:pt x="0" y="6117703"/>
                </a:lnTo>
                <a:lnTo>
                  <a:pt x="99669" y="6240461"/>
                </a:lnTo>
                <a:cubicBezTo>
                  <a:pt x="199276" y="6366562"/>
                  <a:pt x="302033" y="6496348"/>
                  <a:pt x="412670" y="6615176"/>
                </a:cubicBezTo>
                <a:lnTo>
                  <a:pt x="424960" y="6627949"/>
                </a:lnTo>
                <a:cubicBezTo>
                  <a:pt x="452087" y="6657095"/>
                  <a:pt x="479817" y="6686334"/>
                  <a:pt x="504043" y="6718236"/>
                </a:cubicBezTo>
                <a:cubicBezTo>
                  <a:pt x="434583" y="6569208"/>
                  <a:pt x="350187" y="6428779"/>
                  <a:pt x="251759" y="6299011"/>
                </a:cubicBezTo>
                <a:cubicBezTo>
                  <a:pt x="180915" y="6205508"/>
                  <a:pt x="102557" y="6117579"/>
                  <a:pt x="21191" y="6033111"/>
                </a:cubicBezTo>
                <a:lnTo>
                  <a:pt x="0" y="6012219"/>
                </a:lnTo>
                <a:lnTo>
                  <a:pt x="0" y="5971257"/>
                </a:lnTo>
                <a:lnTo>
                  <a:pt x="41571" y="6012292"/>
                </a:lnTo>
                <a:cubicBezTo>
                  <a:pt x="123333" y="6097220"/>
                  <a:pt x="202225" y="6185713"/>
                  <a:pt x="273883" y="6279980"/>
                </a:cubicBezTo>
                <a:cubicBezTo>
                  <a:pt x="380040" y="6419905"/>
                  <a:pt x="469472" y="6571994"/>
                  <a:pt x="541341" y="6733560"/>
                </a:cubicBezTo>
                <a:cubicBezTo>
                  <a:pt x="542355" y="6694639"/>
                  <a:pt x="542948" y="6654374"/>
                  <a:pt x="531634" y="6610993"/>
                </a:cubicBezTo>
                <a:cubicBezTo>
                  <a:pt x="490540" y="6454784"/>
                  <a:pt x="347902" y="6314397"/>
                  <a:pt x="247554" y="6197148"/>
                </a:cubicBezTo>
                <a:cubicBezTo>
                  <a:pt x="178265" y="6115731"/>
                  <a:pt x="107245" y="6035491"/>
                  <a:pt x="33651" y="5957901"/>
                </a:cubicBezTo>
                <a:lnTo>
                  <a:pt x="0" y="5925131"/>
                </a:lnTo>
                <a:close/>
                <a:moveTo>
                  <a:pt x="1656340" y="5825040"/>
                </a:moveTo>
                <a:cubicBezTo>
                  <a:pt x="1655542" y="5826205"/>
                  <a:pt x="1654747" y="5827360"/>
                  <a:pt x="1653246" y="5829053"/>
                </a:cubicBezTo>
                <a:lnTo>
                  <a:pt x="1655667" y="5829425"/>
                </a:lnTo>
                <a:close/>
                <a:moveTo>
                  <a:pt x="2630124" y="5591852"/>
                </a:moveTo>
                <a:cubicBezTo>
                  <a:pt x="2477082" y="5593954"/>
                  <a:pt x="2324114" y="5611746"/>
                  <a:pt x="2177648" y="5630119"/>
                </a:cubicBezTo>
                <a:cubicBezTo>
                  <a:pt x="2143127" y="5634568"/>
                  <a:pt x="2109856" y="5639754"/>
                  <a:pt x="2076258" y="5650510"/>
                </a:cubicBezTo>
                <a:cubicBezTo>
                  <a:pt x="2082463" y="5662642"/>
                  <a:pt x="2162157" y="5633895"/>
                  <a:pt x="2214048" y="5629828"/>
                </a:cubicBezTo>
                <a:cubicBezTo>
                  <a:pt x="2501741" y="5609845"/>
                  <a:pt x="2805089" y="5655720"/>
                  <a:pt x="3090246" y="5601337"/>
                </a:cubicBezTo>
                <a:cubicBezTo>
                  <a:pt x="3006333" y="5611321"/>
                  <a:pt x="2919037" y="5605065"/>
                  <a:pt x="2834104" y="5598847"/>
                </a:cubicBezTo>
                <a:cubicBezTo>
                  <a:pt x="2816936" y="5597562"/>
                  <a:pt x="2799771" y="5596280"/>
                  <a:pt x="2782953" y="5595539"/>
                </a:cubicBezTo>
                <a:cubicBezTo>
                  <a:pt x="2732159" y="5592194"/>
                  <a:pt x="2681137" y="5591152"/>
                  <a:pt x="2630124" y="5591852"/>
                </a:cubicBezTo>
                <a:close/>
                <a:moveTo>
                  <a:pt x="2751064" y="5525300"/>
                </a:moveTo>
                <a:cubicBezTo>
                  <a:pt x="2704155" y="5524070"/>
                  <a:pt x="2658863" y="5525064"/>
                  <a:pt x="2618554" y="5525937"/>
                </a:cubicBezTo>
                <a:cubicBezTo>
                  <a:pt x="2508038" y="5528402"/>
                  <a:pt x="2408741" y="5531370"/>
                  <a:pt x="2311014" y="5550189"/>
                </a:cubicBezTo>
                <a:cubicBezTo>
                  <a:pt x="2246417" y="5562376"/>
                  <a:pt x="2186894" y="5581286"/>
                  <a:pt x="2134103" y="5605852"/>
                </a:cubicBezTo>
                <a:cubicBezTo>
                  <a:pt x="2147385" y="5603489"/>
                  <a:pt x="2160456" y="5602024"/>
                  <a:pt x="2174084" y="5600203"/>
                </a:cubicBezTo>
                <a:cubicBezTo>
                  <a:pt x="2370475" y="5575001"/>
                  <a:pt x="2579125" y="5551921"/>
                  <a:pt x="2785199" y="5564971"/>
                </a:cubicBezTo>
                <a:lnTo>
                  <a:pt x="2836697" y="5568822"/>
                </a:lnTo>
                <a:cubicBezTo>
                  <a:pt x="2913331" y="5574228"/>
                  <a:pt x="2991761" y="5580014"/>
                  <a:pt x="3066345" y="5573703"/>
                </a:cubicBezTo>
                <a:cubicBezTo>
                  <a:pt x="3036778" y="5568851"/>
                  <a:pt x="3007621" y="5562210"/>
                  <a:pt x="2978461" y="5555562"/>
                </a:cubicBezTo>
                <a:cubicBezTo>
                  <a:pt x="2950203" y="5549116"/>
                  <a:pt x="2921945" y="5542665"/>
                  <a:pt x="2893277" y="5538004"/>
                </a:cubicBezTo>
                <a:cubicBezTo>
                  <a:pt x="2846501" y="5529982"/>
                  <a:pt x="2797974" y="5526529"/>
                  <a:pt x="2751064" y="5525300"/>
                </a:cubicBezTo>
                <a:close/>
                <a:moveTo>
                  <a:pt x="2636807" y="5458317"/>
                </a:moveTo>
                <a:cubicBezTo>
                  <a:pt x="2511188" y="5456650"/>
                  <a:pt x="2361021" y="5479881"/>
                  <a:pt x="2236775" y="5536349"/>
                </a:cubicBezTo>
                <a:cubicBezTo>
                  <a:pt x="2259387" y="5530319"/>
                  <a:pt x="2281995" y="5524291"/>
                  <a:pt x="2306204" y="5519543"/>
                </a:cubicBezTo>
                <a:cubicBezTo>
                  <a:pt x="2406280" y="5500749"/>
                  <a:pt x="2506685" y="5497081"/>
                  <a:pt x="2619005" y="5494992"/>
                </a:cubicBezTo>
                <a:cubicBezTo>
                  <a:pt x="2701072" y="5493085"/>
                  <a:pt x="2803428" y="5491236"/>
                  <a:pt x="2899676" y="5507848"/>
                </a:cubicBezTo>
                <a:cubicBezTo>
                  <a:pt x="2928691" y="5513052"/>
                  <a:pt x="2957502" y="5519151"/>
                  <a:pt x="2986662" y="5525798"/>
                </a:cubicBezTo>
                <a:cubicBezTo>
                  <a:pt x="3025723" y="5534530"/>
                  <a:pt x="3063542" y="5542536"/>
                  <a:pt x="3101623" y="5547311"/>
                </a:cubicBezTo>
                <a:cubicBezTo>
                  <a:pt x="2954636" y="5490328"/>
                  <a:pt x="2792455" y="5460700"/>
                  <a:pt x="2636807" y="5458317"/>
                </a:cubicBezTo>
                <a:close/>
                <a:moveTo>
                  <a:pt x="0" y="5142496"/>
                </a:moveTo>
                <a:lnTo>
                  <a:pt x="127996" y="5201004"/>
                </a:lnTo>
                <a:cubicBezTo>
                  <a:pt x="360812" y="5325151"/>
                  <a:pt x="547980" y="5518563"/>
                  <a:pt x="661087" y="5790959"/>
                </a:cubicBezTo>
                <a:cubicBezTo>
                  <a:pt x="808965" y="5905246"/>
                  <a:pt x="932653" y="6044012"/>
                  <a:pt x="1029402" y="6204913"/>
                </a:cubicBezTo>
                <a:cubicBezTo>
                  <a:pt x="1035975" y="6141856"/>
                  <a:pt x="1034897" y="6159666"/>
                  <a:pt x="1046692" y="6015372"/>
                </a:cubicBezTo>
                <a:cubicBezTo>
                  <a:pt x="1068452" y="5749157"/>
                  <a:pt x="1080160" y="5533819"/>
                  <a:pt x="1024238" y="5336275"/>
                </a:cubicBezTo>
                <a:cubicBezTo>
                  <a:pt x="1039478" y="5267180"/>
                  <a:pt x="1107861" y="5351481"/>
                  <a:pt x="1138131" y="5600804"/>
                </a:cubicBezTo>
                <a:cubicBezTo>
                  <a:pt x="1140750" y="5745349"/>
                  <a:pt x="1138236" y="5891029"/>
                  <a:pt x="1127280" y="6039262"/>
                </a:cubicBezTo>
                <a:cubicBezTo>
                  <a:pt x="1108357" y="6291971"/>
                  <a:pt x="1074713" y="6543716"/>
                  <a:pt x="1026642" y="6792600"/>
                </a:cubicBezTo>
                <a:cubicBezTo>
                  <a:pt x="1130130" y="6727745"/>
                  <a:pt x="1224262" y="6639036"/>
                  <a:pt x="1327075" y="6590735"/>
                </a:cubicBezTo>
                <a:cubicBezTo>
                  <a:pt x="1328762" y="6587786"/>
                  <a:pt x="1331155" y="6584312"/>
                  <a:pt x="1332848" y="6581371"/>
                </a:cubicBezTo>
                <a:cubicBezTo>
                  <a:pt x="1327684" y="6578656"/>
                  <a:pt x="1322621" y="6575317"/>
                  <a:pt x="1320586" y="6572441"/>
                </a:cubicBezTo>
                <a:cubicBezTo>
                  <a:pt x="1127046" y="6311498"/>
                  <a:pt x="1526112" y="5858248"/>
                  <a:pt x="1669632" y="5665639"/>
                </a:cubicBezTo>
                <a:cubicBezTo>
                  <a:pt x="1682895" y="5647816"/>
                  <a:pt x="1749910" y="5675384"/>
                  <a:pt x="1749165" y="5696416"/>
                </a:cubicBezTo>
                <a:cubicBezTo>
                  <a:pt x="1740476" y="5983368"/>
                  <a:pt x="1637864" y="6228377"/>
                  <a:pt x="1502249" y="6466405"/>
                </a:cubicBezTo>
                <a:cubicBezTo>
                  <a:pt x="1725190" y="6382070"/>
                  <a:pt x="2047033" y="6424367"/>
                  <a:pt x="2238637" y="6419148"/>
                </a:cubicBezTo>
                <a:cubicBezTo>
                  <a:pt x="2408385" y="6415062"/>
                  <a:pt x="2531389" y="6424957"/>
                  <a:pt x="2642775" y="6563116"/>
                </a:cubicBezTo>
                <a:cubicBezTo>
                  <a:pt x="2652137" y="6574800"/>
                  <a:pt x="2636747" y="6578204"/>
                  <a:pt x="2628681" y="6578254"/>
                </a:cubicBezTo>
                <a:cubicBezTo>
                  <a:pt x="2285142" y="6584519"/>
                  <a:pt x="1943610" y="6642343"/>
                  <a:pt x="1600072" y="6648608"/>
                </a:cubicBezTo>
                <a:cubicBezTo>
                  <a:pt x="1541036" y="6649807"/>
                  <a:pt x="1450884" y="6627657"/>
                  <a:pt x="1391841" y="6641028"/>
                </a:cubicBezTo>
                <a:cubicBezTo>
                  <a:pt x="1391239" y="6640935"/>
                  <a:pt x="1390538" y="6641468"/>
                  <a:pt x="1389928" y="6641375"/>
                </a:cubicBezTo>
                <a:cubicBezTo>
                  <a:pt x="1386712" y="6642158"/>
                  <a:pt x="1383592" y="6642319"/>
                  <a:pt x="1380979" y="6643204"/>
                </a:cubicBezTo>
                <a:cubicBezTo>
                  <a:pt x="1295418" y="6670925"/>
                  <a:pt x="1201880" y="6759768"/>
                  <a:pt x="1108685" y="6824788"/>
                </a:cubicBezTo>
                <a:lnTo>
                  <a:pt x="1051559" y="6857998"/>
                </a:lnTo>
                <a:lnTo>
                  <a:pt x="925940" y="6857998"/>
                </a:lnTo>
                <a:lnTo>
                  <a:pt x="949746" y="6745652"/>
                </a:lnTo>
                <a:cubicBezTo>
                  <a:pt x="977694" y="6600749"/>
                  <a:pt x="1000382" y="6454800"/>
                  <a:pt x="1017902" y="6308216"/>
                </a:cubicBezTo>
                <a:cubicBezTo>
                  <a:pt x="1015769" y="6305964"/>
                  <a:pt x="1013539" y="6304343"/>
                  <a:pt x="1012614" y="6302278"/>
                </a:cubicBezTo>
                <a:cubicBezTo>
                  <a:pt x="921548" y="6120471"/>
                  <a:pt x="798037" y="5964433"/>
                  <a:pt x="644615" y="5837768"/>
                </a:cubicBezTo>
                <a:cubicBezTo>
                  <a:pt x="639869" y="5836403"/>
                  <a:pt x="633910" y="5834843"/>
                  <a:pt x="627546" y="5831943"/>
                </a:cubicBezTo>
                <a:cubicBezTo>
                  <a:pt x="440473" y="5751050"/>
                  <a:pt x="281887" y="5620709"/>
                  <a:pt x="128963" y="5481226"/>
                </a:cubicBezTo>
                <a:lnTo>
                  <a:pt x="0" y="5361850"/>
                </a:lnTo>
                <a:lnTo>
                  <a:pt x="0" y="5297634"/>
                </a:lnTo>
                <a:lnTo>
                  <a:pt x="40861" y="5333413"/>
                </a:lnTo>
                <a:cubicBezTo>
                  <a:pt x="193141" y="5476012"/>
                  <a:pt x="339724" y="5631340"/>
                  <a:pt x="514278" y="5738345"/>
                </a:cubicBezTo>
                <a:cubicBezTo>
                  <a:pt x="449538" y="5691903"/>
                  <a:pt x="392547" y="5631267"/>
                  <a:pt x="337180" y="5572174"/>
                </a:cubicBezTo>
                <a:cubicBezTo>
                  <a:pt x="326006" y="5560210"/>
                  <a:pt x="314833" y="5548247"/>
                  <a:pt x="303564" y="5536908"/>
                </a:cubicBezTo>
                <a:cubicBezTo>
                  <a:pt x="236878" y="5466783"/>
                  <a:pt x="163817" y="5402889"/>
                  <a:pt x="88496" y="5343132"/>
                </a:cubicBezTo>
                <a:lnTo>
                  <a:pt x="0" y="5277736"/>
                </a:lnTo>
                <a:lnTo>
                  <a:pt x="0" y="5241225"/>
                </a:lnTo>
                <a:lnTo>
                  <a:pt x="106479" y="5319780"/>
                </a:lnTo>
                <a:cubicBezTo>
                  <a:pt x="182485" y="5380123"/>
                  <a:pt x="256358" y="5444782"/>
                  <a:pt x="324159" y="5515717"/>
                </a:cubicBezTo>
                <a:lnTo>
                  <a:pt x="357680" y="5551608"/>
                </a:lnTo>
                <a:cubicBezTo>
                  <a:pt x="407763" y="5604773"/>
                  <a:pt x="458863" y="5659374"/>
                  <a:pt x="514810" y="5702551"/>
                </a:cubicBezTo>
                <a:cubicBezTo>
                  <a:pt x="497209" y="5679989"/>
                  <a:pt x="481008" y="5656366"/>
                  <a:pt x="464808" y="5632736"/>
                </a:cubicBezTo>
                <a:cubicBezTo>
                  <a:pt x="449112" y="5609836"/>
                  <a:pt x="433420" y="5586930"/>
                  <a:pt x="416327" y="5565087"/>
                </a:cubicBezTo>
                <a:cubicBezTo>
                  <a:pt x="361064" y="5493188"/>
                  <a:pt x="289546" y="5430331"/>
                  <a:pt x="232232" y="5379904"/>
                </a:cubicBezTo>
                <a:cubicBezTo>
                  <a:pt x="153617" y="5310828"/>
                  <a:pt x="82516" y="5249322"/>
                  <a:pt x="2640" y="5200559"/>
                </a:cubicBezTo>
                <a:lnTo>
                  <a:pt x="0" y="5199146"/>
                </a:lnTo>
                <a:lnTo>
                  <a:pt x="0" y="5164774"/>
                </a:lnTo>
                <a:lnTo>
                  <a:pt x="18363" y="5174783"/>
                </a:lnTo>
                <a:cubicBezTo>
                  <a:pt x="99860" y="5225071"/>
                  <a:pt x="172172" y="5286770"/>
                  <a:pt x="251810" y="5357281"/>
                </a:cubicBezTo>
                <a:cubicBezTo>
                  <a:pt x="310235" y="5408518"/>
                  <a:pt x="382775" y="5472816"/>
                  <a:pt x="439563" y="5546863"/>
                </a:cubicBezTo>
                <a:cubicBezTo>
                  <a:pt x="456560" y="5569331"/>
                  <a:pt x="472857" y="5592330"/>
                  <a:pt x="489056" y="5615961"/>
                </a:cubicBezTo>
                <a:cubicBezTo>
                  <a:pt x="510864" y="5647485"/>
                  <a:pt x="532257" y="5677676"/>
                  <a:pt x="555845" y="5705642"/>
                </a:cubicBezTo>
                <a:cubicBezTo>
                  <a:pt x="488800" y="5569150"/>
                  <a:pt x="394131" y="5443166"/>
                  <a:pt x="287056" y="5341546"/>
                </a:cubicBezTo>
                <a:cubicBezTo>
                  <a:pt x="222125" y="5280178"/>
                  <a:pt x="138844" y="5220320"/>
                  <a:pt x="49874" y="5178238"/>
                </a:cubicBezTo>
                <a:lnTo>
                  <a:pt x="0" y="5158623"/>
                </a:lnTo>
                <a:close/>
                <a:moveTo>
                  <a:pt x="4076694" y="4944364"/>
                </a:moveTo>
                <a:cubicBezTo>
                  <a:pt x="4092586" y="5180994"/>
                  <a:pt x="4134286" y="5476223"/>
                  <a:pt x="4287610" y="5588157"/>
                </a:cubicBezTo>
                <a:cubicBezTo>
                  <a:pt x="4171130" y="5382912"/>
                  <a:pt x="4114497" y="5153179"/>
                  <a:pt x="4076694" y="4944364"/>
                </a:cubicBezTo>
                <a:close/>
                <a:moveTo>
                  <a:pt x="4103808" y="4918599"/>
                </a:moveTo>
                <a:cubicBezTo>
                  <a:pt x="4140363" y="5126676"/>
                  <a:pt x="4195478" y="5358905"/>
                  <a:pt x="4310650" y="5565760"/>
                </a:cubicBezTo>
                <a:cubicBezTo>
                  <a:pt x="4272496" y="5335710"/>
                  <a:pt x="4217566" y="5117152"/>
                  <a:pt x="4103808" y="4918599"/>
                </a:cubicBezTo>
                <a:close/>
                <a:moveTo>
                  <a:pt x="4072554" y="4867303"/>
                </a:moveTo>
                <a:cubicBezTo>
                  <a:pt x="4072702" y="4868748"/>
                  <a:pt x="4072843" y="4870186"/>
                  <a:pt x="4072780" y="4872526"/>
                </a:cubicBezTo>
                <a:lnTo>
                  <a:pt x="4074990" y="4871112"/>
                </a:lnTo>
                <a:close/>
                <a:moveTo>
                  <a:pt x="3100062" y="4866948"/>
                </a:moveTo>
                <a:cubicBezTo>
                  <a:pt x="3054598" y="4867672"/>
                  <a:pt x="3008663" y="4872522"/>
                  <a:pt x="2963625" y="4877568"/>
                </a:cubicBezTo>
                <a:cubicBezTo>
                  <a:pt x="2913679" y="4883457"/>
                  <a:pt x="2861381" y="4889314"/>
                  <a:pt x="2809956" y="4889247"/>
                </a:cubicBezTo>
                <a:cubicBezTo>
                  <a:pt x="2768849" y="4889475"/>
                  <a:pt x="2727662" y="4885932"/>
                  <a:pt x="2688275" y="4882769"/>
                </a:cubicBezTo>
                <a:cubicBezTo>
                  <a:pt x="2660443" y="4880639"/>
                  <a:pt x="2632820" y="4877611"/>
                  <a:pt x="2605133" y="4876924"/>
                </a:cubicBezTo>
                <a:cubicBezTo>
                  <a:pt x="2542005" y="4874377"/>
                  <a:pt x="2477453" y="4878112"/>
                  <a:pt x="2414900" y="4881330"/>
                </a:cubicBezTo>
                <a:cubicBezTo>
                  <a:pt x="2350347" y="4885065"/>
                  <a:pt x="2283431" y="4888772"/>
                  <a:pt x="2217605" y="4885650"/>
                </a:cubicBezTo>
                <a:lnTo>
                  <a:pt x="2199332" y="4885075"/>
                </a:lnTo>
                <a:cubicBezTo>
                  <a:pt x="2179813" y="4883768"/>
                  <a:pt x="2160089" y="4883349"/>
                  <a:pt x="2141062" y="4884027"/>
                </a:cubicBezTo>
                <a:cubicBezTo>
                  <a:pt x="2279340" y="4906717"/>
                  <a:pt x="2418587" y="4927258"/>
                  <a:pt x="2558630" y="4938088"/>
                </a:cubicBezTo>
                <a:cubicBezTo>
                  <a:pt x="2750317" y="4954217"/>
                  <a:pt x="2921561" y="4921336"/>
                  <a:pt x="3100062" y="4866948"/>
                </a:cubicBezTo>
                <a:close/>
                <a:moveTo>
                  <a:pt x="2753415" y="4783657"/>
                </a:moveTo>
                <a:cubicBezTo>
                  <a:pt x="2715812" y="4782731"/>
                  <a:pt x="2677745" y="4783278"/>
                  <a:pt x="2639521" y="4785091"/>
                </a:cubicBezTo>
                <a:cubicBezTo>
                  <a:pt x="2486624" y="4792347"/>
                  <a:pt x="2331226" y="4819883"/>
                  <a:pt x="2193068" y="4854595"/>
                </a:cubicBezTo>
                <a:cubicBezTo>
                  <a:pt x="2196324" y="4854814"/>
                  <a:pt x="2198676" y="4854838"/>
                  <a:pt x="2201931" y="4855057"/>
                </a:cubicBezTo>
                <a:lnTo>
                  <a:pt x="2219654" y="4855986"/>
                </a:lnTo>
                <a:cubicBezTo>
                  <a:pt x="2283679" y="4858722"/>
                  <a:pt x="2350037" y="4855370"/>
                  <a:pt x="2413690" y="4851445"/>
                </a:cubicBezTo>
                <a:cubicBezTo>
                  <a:pt x="2476795" y="4847874"/>
                  <a:pt x="2542257" y="4844334"/>
                  <a:pt x="2606832" y="4846715"/>
                </a:cubicBezTo>
                <a:cubicBezTo>
                  <a:pt x="2634866" y="4847944"/>
                  <a:pt x="2663590" y="4850269"/>
                  <a:pt x="2691769" y="4852935"/>
                </a:cubicBezTo>
                <a:cubicBezTo>
                  <a:pt x="2730608" y="4856456"/>
                  <a:pt x="2771445" y="4859459"/>
                  <a:pt x="2811106" y="4859393"/>
                </a:cubicBezTo>
                <a:cubicBezTo>
                  <a:pt x="2860724" y="4859079"/>
                  <a:pt x="2912124" y="4853023"/>
                  <a:pt x="2961520" y="4847493"/>
                </a:cubicBezTo>
                <a:cubicBezTo>
                  <a:pt x="2997835" y="4843425"/>
                  <a:pt x="3034156" y="4839354"/>
                  <a:pt x="3070965" y="4837270"/>
                </a:cubicBezTo>
                <a:cubicBezTo>
                  <a:pt x="2974850" y="4802463"/>
                  <a:pt x="2866224" y="4786435"/>
                  <a:pt x="2753415" y="4783657"/>
                </a:cubicBezTo>
                <a:close/>
                <a:moveTo>
                  <a:pt x="2389654" y="4275904"/>
                </a:moveTo>
                <a:cubicBezTo>
                  <a:pt x="2058380" y="4300770"/>
                  <a:pt x="1773879" y="4364703"/>
                  <a:pt x="1522266" y="4472742"/>
                </a:cubicBezTo>
                <a:lnTo>
                  <a:pt x="1464014" y="4498508"/>
                </a:lnTo>
                <a:cubicBezTo>
                  <a:pt x="1435059" y="4511659"/>
                  <a:pt x="1405759" y="4524268"/>
                  <a:pt x="1376111" y="4536334"/>
                </a:cubicBezTo>
                <a:cubicBezTo>
                  <a:pt x="1422294" y="4522124"/>
                  <a:pt x="1470274" y="4508296"/>
                  <a:pt x="1498493" y="4502509"/>
                </a:cubicBezTo>
                <a:cubicBezTo>
                  <a:pt x="1608595" y="4481142"/>
                  <a:pt x="1719912" y="4468967"/>
                  <a:pt x="1831627" y="4454994"/>
                </a:cubicBezTo>
                <a:cubicBezTo>
                  <a:pt x="2034733" y="4429326"/>
                  <a:pt x="2186680" y="4317586"/>
                  <a:pt x="2389654" y="4275904"/>
                </a:cubicBezTo>
                <a:close/>
                <a:moveTo>
                  <a:pt x="2147582" y="4220499"/>
                </a:moveTo>
                <a:cubicBezTo>
                  <a:pt x="1947585" y="4228027"/>
                  <a:pt x="1746826" y="4329700"/>
                  <a:pt x="1556088" y="4425819"/>
                </a:cubicBezTo>
                <a:cubicBezTo>
                  <a:pt x="1788857" y="4332127"/>
                  <a:pt x="2048945" y="4273854"/>
                  <a:pt x="2346927" y="4248048"/>
                </a:cubicBezTo>
                <a:cubicBezTo>
                  <a:pt x="2280831" y="4225943"/>
                  <a:pt x="2214248" y="4217991"/>
                  <a:pt x="2147582" y="4220499"/>
                </a:cubicBezTo>
                <a:close/>
                <a:moveTo>
                  <a:pt x="1790494" y="3958602"/>
                </a:moveTo>
                <a:cubicBezTo>
                  <a:pt x="1546078" y="4006086"/>
                  <a:pt x="1301131" y="4060051"/>
                  <a:pt x="1059112" y="4119804"/>
                </a:cubicBezTo>
                <a:cubicBezTo>
                  <a:pt x="1314148" y="4123003"/>
                  <a:pt x="1558894" y="4069940"/>
                  <a:pt x="1790494" y="3958602"/>
                </a:cubicBezTo>
                <a:close/>
                <a:moveTo>
                  <a:pt x="3757613" y="3936722"/>
                </a:moveTo>
                <a:cubicBezTo>
                  <a:pt x="3739428" y="4022695"/>
                  <a:pt x="3726993" y="4110355"/>
                  <a:pt x="3715314" y="4196771"/>
                </a:cubicBezTo>
                <a:cubicBezTo>
                  <a:pt x="3696476" y="4335276"/>
                  <a:pt x="3677516" y="4478465"/>
                  <a:pt x="3631611" y="4613594"/>
                </a:cubicBezTo>
                <a:cubicBezTo>
                  <a:pt x="3620645" y="4645134"/>
                  <a:pt x="3608778" y="4676477"/>
                  <a:pt x="3596909" y="4707830"/>
                </a:cubicBezTo>
                <a:lnTo>
                  <a:pt x="3581749" y="4747418"/>
                </a:lnTo>
                <a:cubicBezTo>
                  <a:pt x="3554523" y="4819250"/>
                  <a:pt x="3531238" y="4892390"/>
                  <a:pt x="3510660" y="4966094"/>
                </a:cubicBezTo>
                <a:cubicBezTo>
                  <a:pt x="3748857" y="4678857"/>
                  <a:pt x="3755323" y="4300706"/>
                  <a:pt x="3757613" y="3936722"/>
                </a:cubicBezTo>
                <a:close/>
                <a:moveTo>
                  <a:pt x="1701387" y="3919232"/>
                </a:moveTo>
                <a:cubicBezTo>
                  <a:pt x="1507766" y="3912045"/>
                  <a:pt x="1320741" y="3989836"/>
                  <a:pt x="1136310" y="4068895"/>
                </a:cubicBezTo>
                <a:cubicBezTo>
                  <a:pt x="1350954" y="4017452"/>
                  <a:pt x="1568376" y="3970366"/>
                  <a:pt x="1784782" y="3927759"/>
                </a:cubicBezTo>
                <a:cubicBezTo>
                  <a:pt x="1756841" y="3923020"/>
                  <a:pt x="1729046" y="3920259"/>
                  <a:pt x="1701387" y="3919232"/>
                </a:cubicBezTo>
                <a:close/>
                <a:moveTo>
                  <a:pt x="3733405" y="3900089"/>
                </a:moveTo>
                <a:cubicBezTo>
                  <a:pt x="3597105" y="4216426"/>
                  <a:pt x="3490805" y="4541932"/>
                  <a:pt x="3500832" y="4885010"/>
                </a:cubicBezTo>
                <a:cubicBezTo>
                  <a:pt x="3516996" y="4834817"/>
                  <a:pt x="3533505" y="4785171"/>
                  <a:pt x="3552367" y="4735553"/>
                </a:cubicBezTo>
                <a:lnTo>
                  <a:pt x="3567525" y="4695966"/>
                </a:lnTo>
                <a:cubicBezTo>
                  <a:pt x="3579742" y="4665154"/>
                  <a:pt x="3591404" y="4634706"/>
                  <a:pt x="3602372" y="4603168"/>
                </a:cubicBezTo>
                <a:cubicBezTo>
                  <a:pt x="3647108" y="4471083"/>
                  <a:pt x="3666211" y="4329343"/>
                  <a:pt x="3684639" y="4192628"/>
                </a:cubicBezTo>
                <a:cubicBezTo>
                  <a:pt x="3697672" y="4096160"/>
                  <a:pt x="3710761" y="3997344"/>
                  <a:pt x="3733405" y="3900089"/>
                </a:cubicBezTo>
                <a:close/>
                <a:moveTo>
                  <a:pt x="2800959" y="3871054"/>
                </a:moveTo>
                <a:cubicBezTo>
                  <a:pt x="2809421" y="4100939"/>
                  <a:pt x="2907977" y="4306148"/>
                  <a:pt x="3026569" y="4520780"/>
                </a:cubicBezTo>
                <a:cubicBezTo>
                  <a:pt x="2979577" y="4399850"/>
                  <a:pt x="2933143" y="4278562"/>
                  <a:pt x="2889061" y="4157302"/>
                </a:cubicBezTo>
                <a:cubicBezTo>
                  <a:pt x="2854271" y="4061517"/>
                  <a:pt x="2821632" y="3966669"/>
                  <a:pt x="2800959" y="3871054"/>
                </a:cubicBezTo>
                <a:close/>
                <a:moveTo>
                  <a:pt x="2809929" y="3701307"/>
                </a:moveTo>
                <a:cubicBezTo>
                  <a:pt x="2809867" y="3703640"/>
                  <a:pt x="2809253" y="3706334"/>
                  <a:pt x="2809197" y="3708672"/>
                </a:cubicBezTo>
                <a:cubicBezTo>
                  <a:pt x="2816609" y="3854149"/>
                  <a:pt x="2864235" y="3999199"/>
                  <a:pt x="2918306" y="4147031"/>
                </a:cubicBezTo>
                <a:cubicBezTo>
                  <a:pt x="2966436" y="4279493"/>
                  <a:pt x="3017273" y="4412529"/>
                  <a:pt x="3068858" y="4544310"/>
                </a:cubicBezTo>
                <a:cubicBezTo>
                  <a:pt x="3069715" y="4408107"/>
                  <a:pt x="3008952" y="4266858"/>
                  <a:pt x="2968879" y="4144570"/>
                </a:cubicBezTo>
                <a:cubicBezTo>
                  <a:pt x="2919376" y="3995354"/>
                  <a:pt x="2865655" y="3848072"/>
                  <a:pt x="2809929" y="3701307"/>
                </a:cubicBezTo>
                <a:close/>
                <a:moveTo>
                  <a:pt x="1867196" y="3456584"/>
                </a:moveTo>
                <a:cubicBezTo>
                  <a:pt x="1939275" y="3608228"/>
                  <a:pt x="2036188" y="3758542"/>
                  <a:pt x="2183970" y="3826505"/>
                </a:cubicBezTo>
                <a:cubicBezTo>
                  <a:pt x="2092208" y="3686686"/>
                  <a:pt x="1989300" y="3564734"/>
                  <a:pt x="1867196" y="3456584"/>
                </a:cubicBezTo>
                <a:close/>
                <a:moveTo>
                  <a:pt x="2322880" y="3078533"/>
                </a:moveTo>
                <a:cubicBezTo>
                  <a:pt x="2314902" y="3134217"/>
                  <a:pt x="2306026" y="3189710"/>
                  <a:pt x="2295695" y="3245370"/>
                </a:cubicBezTo>
                <a:cubicBezTo>
                  <a:pt x="2262659" y="3421320"/>
                  <a:pt x="2225570" y="3586065"/>
                  <a:pt x="2268858" y="3758413"/>
                </a:cubicBezTo>
                <a:cubicBezTo>
                  <a:pt x="2273785" y="3680922"/>
                  <a:pt x="2284872" y="3603320"/>
                  <a:pt x="2295899" y="3528057"/>
                </a:cubicBezTo>
                <a:cubicBezTo>
                  <a:pt x="2310584" y="3430521"/>
                  <a:pt x="2325878" y="3330298"/>
                  <a:pt x="2326306" y="3231157"/>
                </a:cubicBezTo>
                <a:cubicBezTo>
                  <a:pt x="2326349" y="3202011"/>
                  <a:pt x="2325135" y="3172131"/>
                  <a:pt x="2324274" y="3142788"/>
                </a:cubicBezTo>
                <a:cubicBezTo>
                  <a:pt x="2323575" y="3121009"/>
                  <a:pt x="2323232" y="3099770"/>
                  <a:pt x="2322880" y="3078533"/>
                </a:cubicBezTo>
                <a:close/>
                <a:moveTo>
                  <a:pt x="912797" y="2896659"/>
                </a:moveTo>
                <a:cubicBezTo>
                  <a:pt x="987675" y="3038078"/>
                  <a:pt x="1077553" y="3173735"/>
                  <a:pt x="1167201" y="3304169"/>
                </a:cubicBezTo>
                <a:cubicBezTo>
                  <a:pt x="1258595" y="3437326"/>
                  <a:pt x="1353896" y="3600936"/>
                  <a:pt x="1503848" y="3675946"/>
                </a:cubicBezTo>
                <a:cubicBezTo>
                  <a:pt x="1443175" y="3621244"/>
                  <a:pt x="1397337" y="3553231"/>
                  <a:pt x="1353091" y="3486482"/>
                </a:cubicBezTo>
                <a:cubicBezTo>
                  <a:pt x="1348731" y="3480073"/>
                  <a:pt x="1344372" y="3473665"/>
                  <a:pt x="1340012" y="3467256"/>
                </a:cubicBezTo>
                <a:cubicBezTo>
                  <a:pt x="1259674" y="3347730"/>
                  <a:pt x="1172762" y="3230102"/>
                  <a:pt x="1089196" y="3116474"/>
                </a:cubicBezTo>
                <a:cubicBezTo>
                  <a:pt x="1048102" y="3060746"/>
                  <a:pt x="1005067" y="3003195"/>
                  <a:pt x="959418" y="2948853"/>
                </a:cubicBezTo>
                <a:cubicBezTo>
                  <a:pt x="944128" y="2931040"/>
                  <a:pt x="928639" y="2914119"/>
                  <a:pt x="912797" y="2896659"/>
                </a:cubicBezTo>
                <a:close/>
                <a:moveTo>
                  <a:pt x="2363420" y="2871730"/>
                </a:moveTo>
                <a:lnTo>
                  <a:pt x="2360107" y="2915231"/>
                </a:lnTo>
                <a:cubicBezTo>
                  <a:pt x="2356940" y="2960178"/>
                  <a:pt x="2353568" y="3006017"/>
                  <a:pt x="2353099" y="3051540"/>
                </a:cubicBezTo>
                <a:cubicBezTo>
                  <a:pt x="2352858" y="3081589"/>
                  <a:pt x="2354064" y="3111470"/>
                  <a:pt x="2354925" y="3140814"/>
                </a:cubicBezTo>
                <a:cubicBezTo>
                  <a:pt x="2356138" y="3170696"/>
                  <a:pt x="2357347" y="3200579"/>
                  <a:pt x="2357104" y="3230628"/>
                </a:cubicBezTo>
                <a:cubicBezTo>
                  <a:pt x="2356269" y="3331557"/>
                  <a:pt x="2341112" y="3433224"/>
                  <a:pt x="2326221" y="3531652"/>
                </a:cubicBezTo>
                <a:cubicBezTo>
                  <a:pt x="2315466" y="3603683"/>
                  <a:pt x="2304846" y="3677150"/>
                  <a:pt x="2299836" y="3750864"/>
                </a:cubicBezTo>
                <a:cubicBezTo>
                  <a:pt x="2315186" y="3724954"/>
                  <a:pt x="2331840" y="3697443"/>
                  <a:pt x="2346877" y="3662531"/>
                </a:cubicBezTo>
                <a:cubicBezTo>
                  <a:pt x="2459154" y="3406015"/>
                  <a:pt x="2424454" y="3133900"/>
                  <a:pt x="2363420" y="2871730"/>
                </a:cubicBezTo>
                <a:close/>
                <a:moveTo>
                  <a:pt x="912921" y="2850596"/>
                </a:moveTo>
                <a:cubicBezTo>
                  <a:pt x="936881" y="2875897"/>
                  <a:pt x="961194" y="2901731"/>
                  <a:pt x="983846" y="2928627"/>
                </a:cubicBezTo>
                <a:cubicBezTo>
                  <a:pt x="1029846" y="2983517"/>
                  <a:pt x="1073228" y="3041610"/>
                  <a:pt x="1114669" y="3097880"/>
                </a:cubicBezTo>
                <a:cubicBezTo>
                  <a:pt x="1199144" y="3211700"/>
                  <a:pt x="1286398" y="3329876"/>
                  <a:pt x="1366183" y="3449753"/>
                </a:cubicBezTo>
                <a:cubicBezTo>
                  <a:pt x="1370543" y="3456162"/>
                  <a:pt x="1374903" y="3462572"/>
                  <a:pt x="1379263" y="3468981"/>
                </a:cubicBezTo>
                <a:cubicBezTo>
                  <a:pt x="1414114" y="3521040"/>
                  <a:pt x="1450010" y="3574725"/>
                  <a:pt x="1492446" y="3620389"/>
                </a:cubicBezTo>
                <a:cubicBezTo>
                  <a:pt x="1379640" y="3316219"/>
                  <a:pt x="1197433" y="3014288"/>
                  <a:pt x="912921" y="2850596"/>
                </a:cubicBezTo>
                <a:close/>
                <a:moveTo>
                  <a:pt x="2386551" y="2642862"/>
                </a:moveTo>
                <a:cubicBezTo>
                  <a:pt x="2394776" y="2644690"/>
                  <a:pt x="2401148" y="2649859"/>
                  <a:pt x="2403741" y="2659697"/>
                </a:cubicBezTo>
                <a:cubicBezTo>
                  <a:pt x="2468949" y="2907705"/>
                  <a:pt x="2536818" y="3164740"/>
                  <a:pt x="2499078" y="3423399"/>
                </a:cubicBezTo>
                <a:cubicBezTo>
                  <a:pt x="2484124" y="3524170"/>
                  <a:pt x="2447241" y="3605244"/>
                  <a:pt x="2413232" y="3700562"/>
                </a:cubicBezTo>
                <a:cubicBezTo>
                  <a:pt x="2350039" y="3880472"/>
                  <a:pt x="2357716" y="4002022"/>
                  <a:pt x="2428424" y="4178295"/>
                </a:cubicBezTo>
                <a:cubicBezTo>
                  <a:pt x="2600434" y="4289020"/>
                  <a:pt x="2768104" y="4406341"/>
                  <a:pt x="2927779" y="4531843"/>
                </a:cubicBezTo>
                <a:cubicBezTo>
                  <a:pt x="2760215" y="4223610"/>
                  <a:pt x="2637267" y="3926696"/>
                  <a:pt x="2758380" y="3561061"/>
                </a:cubicBezTo>
                <a:cubicBezTo>
                  <a:pt x="2765639" y="3539559"/>
                  <a:pt x="2835782" y="3509255"/>
                  <a:pt x="2846610" y="3538353"/>
                </a:cubicBezTo>
                <a:cubicBezTo>
                  <a:pt x="2941134" y="3779872"/>
                  <a:pt x="3029996" y="4023472"/>
                  <a:pt x="3106063" y="4271430"/>
                </a:cubicBezTo>
                <a:cubicBezTo>
                  <a:pt x="3150638" y="4415363"/>
                  <a:pt x="3185704" y="4549296"/>
                  <a:pt x="3116136" y="4688819"/>
                </a:cubicBezTo>
                <a:cubicBezTo>
                  <a:pt x="3218309" y="4776757"/>
                  <a:pt x="3317100" y="4869157"/>
                  <a:pt x="3412872" y="4966558"/>
                </a:cubicBezTo>
                <a:cubicBezTo>
                  <a:pt x="3381456" y="4499967"/>
                  <a:pt x="3566630" y="4066538"/>
                  <a:pt x="3763612" y="3645474"/>
                </a:cubicBezTo>
                <a:cubicBezTo>
                  <a:pt x="3774538" y="3622394"/>
                  <a:pt x="3852109" y="3598841"/>
                  <a:pt x="3850165" y="3638405"/>
                </a:cubicBezTo>
                <a:cubicBezTo>
                  <a:pt x="3828358" y="4125233"/>
                  <a:pt x="3904636" y="4676562"/>
                  <a:pt x="3515311" y="5051260"/>
                </a:cubicBezTo>
                <a:cubicBezTo>
                  <a:pt x="3511789" y="5054277"/>
                  <a:pt x="3506819" y="5057456"/>
                  <a:pt x="3501147" y="5059552"/>
                </a:cubicBezTo>
                <a:cubicBezTo>
                  <a:pt x="3601520" y="5167803"/>
                  <a:pt x="3698516" y="5280511"/>
                  <a:pt x="3790420" y="5401078"/>
                </a:cubicBezTo>
                <a:cubicBezTo>
                  <a:pt x="3946901" y="5606795"/>
                  <a:pt x="4090825" y="5822089"/>
                  <a:pt x="4221141" y="6045312"/>
                </a:cubicBezTo>
                <a:cubicBezTo>
                  <a:pt x="4260726" y="5923422"/>
                  <a:pt x="4276533" y="5789920"/>
                  <a:pt x="4326825" y="5681109"/>
                </a:cubicBezTo>
                <a:cubicBezTo>
                  <a:pt x="4326185" y="5677682"/>
                  <a:pt x="4325759" y="5673360"/>
                  <a:pt x="4325127" y="5669934"/>
                </a:cubicBezTo>
                <a:cubicBezTo>
                  <a:pt x="4319106" y="5671483"/>
                  <a:pt x="4312744" y="5672486"/>
                  <a:pt x="4309144" y="5671723"/>
                </a:cubicBezTo>
                <a:cubicBezTo>
                  <a:pt x="3975286" y="5608574"/>
                  <a:pt x="3989836" y="4983823"/>
                  <a:pt x="3974946" y="4736592"/>
                </a:cubicBezTo>
                <a:cubicBezTo>
                  <a:pt x="3973555" y="4713728"/>
                  <a:pt x="4046476" y="4687776"/>
                  <a:pt x="4060171" y="4704317"/>
                </a:cubicBezTo>
                <a:cubicBezTo>
                  <a:pt x="4248204" y="4928943"/>
                  <a:pt x="4331788" y="5187422"/>
                  <a:pt x="4383942" y="5463703"/>
                </a:cubicBezTo>
                <a:cubicBezTo>
                  <a:pt x="4445404" y="5353500"/>
                  <a:pt x="4548377" y="5250086"/>
                  <a:pt x="4654905" y="5156948"/>
                </a:cubicBezTo>
                <a:lnTo>
                  <a:pt x="4724400" y="5098975"/>
                </a:lnTo>
                <a:lnTo>
                  <a:pt x="4724400" y="5160063"/>
                </a:lnTo>
                <a:lnTo>
                  <a:pt x="4687505" y="5191181"/>
                </a:lnTo>
                <a:cubicBezTo>
                  <a:pt x="4588452" y="5282318"/>
                  <a:pt x="4497898" y="5385071"/>
                  <a:pt x="4451303" y="5491132"/>
                </a:cubicBezTo>
                <a:cubicBezTo>
                  <a:pt x="4493091" y="5426848"/>
                  <a:pt x="4544370" y="5370101"/>
                  <a:pt x="4599954" y="5317498"/>
                </a:cubicBezTo>
                <a:lnTo>
                  <a:pt x="4724400" y="5211392"/>
                </a:lnTo>
                <a:lnTo>
                  <a:pt x="4724400" y="5251559"/>
                </a:lnTo>
                <a:lnTo>
                  <a:pt x="4619898" y="5340764"/>
                </a:lnTo>
                <a:cubicBezTo>
                  <a:pt x="4564729" y="5393102"/>
                  <a:pt x="4514142" y="5449408"/>
                  <a:pt x="4473735" y="5512809"/>
                </a:cubicBezTo>
                <a:cubicBezTo>
                  <a:pt x="4457482" y="5538523"/>
                  <a:pt x="4443385" y="5565169"/>
                  <a:pt x="4430539" y="5592553"/>
                </a:cubicBezTo>
                <a:cubicBezTo>
                  <a:pt x="4478314" y="5558922"/>
                  <a:pt x="4525254" y="5522778"/>
                  <a:pt x="4569759" y="5482816"/>
                </a:cubicBezTo>
                <a:lnTo>
                  <a:pt x="4724400" y="5330891"/>
                </a:lnTo>
                <a:lnTo>
                  <a:pt x="4724400" y="5402912"/>
                </a:lnTo>
                <a:lnTo>
                  <a:pt x="4586888" y="5533939"/>
                </a:lnTo>
                <a:cubicBezTo>
                  <a:pt x="4539970" y="5576210"/>
                  <a:pt x="4452025" y="5622495"/>
                  <a:pt x="4413377" y="5674040"/>
                </a:cubicBezTo>
                <a:cubicBezTo>
                  <a:pt x="4412828" y="5674391"/>
                  <a:pt x="4412623" y="5675288"/>
                  <a:pt x="4412066" y="5675644"/>
                </a:cubicBezTo>
                <a:cubicBezTo>
                  <a:pt x="4409999" y="5678494"/>
                  <a:pt x="4407586" y="5680803"/>
                  <a:pt x="4406074" y="5683306"/>
                </a:cubicBezTo>
                <a:cubicBezTo>
                  <a:pt x="4338963" y="5791374"/>
                  <a:pt x="4334247" y="5992131"/>
                  <a:pt x="4271008" y="6118417"/>
                </a:cubicBezTo>
                <a:cubicBezTo>
                  <a:pt x="4270042" y="6120562"/>
                  <a:pt x="4267634" y="6122876"/>
                  <a:pt x="4265220" y="6125184"/>
                </a:cubicBezTo>
                <a:cubicBezTo>
                  <a:pt x="4388620" y="6344593"/>
                  <a:pt x="4497559" y="6571523"/>
                  <a:pt x="4590463" y="6805045"/>
                </a:cubicBezTo>
                <a:lnTo>
                  <a:pt x="4610122" y="6857999"/>
                </a:lnTo>
                <a:lnTo>
                  <a:pt x="4513231" y="6857999"/>
                </a:lnTo>
                <a:lnTo>
                  <a:pt x="4374770" y="6532596"/>
                </a:lnTo>
                <a:lnTo>
                  <a:pt x="4339518" y="6461642"/>
                </a:lnTo>
                <a:cubicBezTo>
                  <a:pt x="4208274" y="6190726"/>
                  <a:pt x="4055763" y="5930353"/>
                  <a:pt x="3884810" y="5682534"/>
                </a:cubicBezTo>
                <a:cubicBezTo>
                  <a:pt x="3881554" y="5682314"/>
                  <a:pt x="3878648" y="5682642"/>
                  <a:pt x="3876498" y="5681717"/>
                </a:cubicBezTo>
                <a:cubicBezTo>
                  <a:pt x="3679284" y="5607050"/>
                  <a:pt x="3473354" y="5574737"/>
                  <a:pt x="3263209" y="5585749"/>
                </a:cubicBezTo>
                <a:cubicBezTo>
                  <a:pt x="3258445" y="5588034"/>
                  <a:pt x="3252566" y="5591021"/>
                  <a:pt x="3245450" y="5593271"/>
                </a:cubicBezTo>
                <a:cubicBezTo>
                  <a:pt x="2832970" y="5732161"/>
                  <a:pt x="2378174" y="5640588"/>
                  <a:pt x="1952592" y="5692050"/>
                </a:cubicBezTo>
                <a:cubicBezTo>
                  <a:pt x="1937512" y="5694029"/>
                  <a:pt x="1912708" y="5686903"/>
                  <a:pt x="1936466" y="5671708"/>
                </a:cubicBezTo>
                <a:cubicBezTo>
                  <a:pt x="2343705" y="5415077"/>
                  <a:pt x="2802129" y="5333413"/>
                  <a:pt x="3244709" y="5538562"/>
                </a:cubicBezTo>
                <a:cubicBezTo>
                  <a:pt x="3441959" y="5522006"/>
                  <a:pt x="3636288" y="5541041"/>
                  <a:pt x="3823886" y="5595804"/>
                </a:cubicBezTo>
                <a:cubicBezTo>
                  <a:pt x="3786337" y="5543176"/>
                  <a:pt x="3748232" y="5490905"/>
                  <a:pt x="3709024" y="5439340"/>
                </a:cubicBezTo>
                <a:cubicBezTo>
                  <a:pt x="3551844" y="5232532"/>
                  <a:pt x="3380544" y="5046247"/>
                  <a:pt x="3198362" y="4874588"/>
                </a:cubicBezTo>
                <a:cubicBezTo>
                  <a:pt x="3191800" y="4876493"/>
                  <a:pt x="3185778" y="4878043"/>
                  <a:pt x="3179417" y="4879047"/>
                </a:cubicBezTo>
                <a:cubicBezTo>
                  <a:pt x="3002241" y="4937947"/>
                  <a:pt x="2827252" y="4989315"/>
                  <a:pt x="2639496" y="4989072"/>
                </a:cubicBezTo>
                <a:cubicBezTo>
                  <a:pt x="2416792" y="4988955"/>
                  <a:pt x="2191177" y="4947776"/>
                  <a:pt x="1972353" y="4909921"/>
                </a:cubicBezTo>
                <a:cubicBezTo>
                  <a:pt x="1940984" y="4904693"/>
                  <a:pt x="1996456" y="4874580"/>
                  <a:pt x="2002679" y="4872131"/>
                </a:cubicBezTo>
                <a:cubicBezTo>
                  <a:pt x="2309478" y="4772480"/>
                  <a:pt x="2760385" y="4680296"/>
                  <a:pt x="3097424" y="4781269"/>
                </a:cubicBezTo>
                <a:cubicBezTo>
                  <a:pt x="2895349" y="4601638"/>
                  <a:pt x="2680528" y="4438593"/>
                  <a:pt x="2454890" y="4287833"/>
                </a:cubicBezTo>
                <a:cubicBezTo>
                  <a:pt x="2454338" y="4288186"/>
                  <a:pt x="2453432" y="4287993"/>
                  <a:pt x="2452881" y="4288346"/>
                </a:cubicBezTo>
                <a:cubicBezTo>
                  <a:pt x="2451433" y="4288508"/>
                  <a:pt x="2449426" y="4289026"/>
                  <a:pt x="2448527" y="4288836"/>
                </a:cubicBezTo>
                <a:cubicBezTo>
                  <a:pt x="2435306" y="4288860"/>
                  <a:pt x="2328295" y="4364971"/>
                  <a:pt x="2323525" y="4367248"/>
                </a:cubicBezTo>
                <a:cubicBezTo>
                  <a:pt x="2239575" y="4406384"/>
                  <a:pt x="2150175" y="4432133"/>
                  <a:pt x="2060764" y="4451767"/>
                </a:cubicBezTo>
                <a:cubicBezTo>
                  <a:pt x="1760632" y="4518029"/>
                  <a:pt x="1460022" y="4526349"/>
                  <a:pt x="1162250" y="4613329"/>
                </a:cubicBezTo>
                <a:cubicBezTo>
                  <a:pt x="1141991" y="4619390"/>
                  <a:pt x="1086625" y="4618011"/>
                  <a:pt x="1132639" y="4596243"/>
                </a:cubicBezTo>
                <a:cubicBezTo>
                  <a:pt x="1461250" y="4438196"/>
                  <a:pt x="1900100" y="4136057"/>
                  <a:pt x="2293970" y="4182283"/>
                </a:cubicBezTo>
                <a:cubicBezTo>
                  <a:pt x="2166077" y="4101602"/>
                  <a:pt x="2034669" y="4023929"/>
                  <a:pt x="1900637" y="3949470"/>
                </a:cubicBezTo>
                <a:cubicBezTo>
                  <a:pt x="1896077" y="3950852"/>
                  <a:pt x="1891168" y="3951697"/>
                  <a:pt x="1887014" y="3951288"/>
                </a:cubicBezTo>
                <a:cubicBezTo>
                  <a:pt x="1578066" y="4112095"/>
                  <a:pt x="1243908" y="4184792"/>
                  <a:pt x="896751" y="4159267"/>
                </a:cubicBezTo>
                <a:cubicBezTo>
                  <a:pt x="855005" y="4156073"/>
                  <a:pt x="905428" y="4125362"/>
                  <a:pt x="918967" y="4119760"/>
                </a:cubicBezTo>
                <a:cubicBezTo>
                  <a:pt x="1194342" y="4017222"/>
                  <a:pt x="1471034" y="3857115"/>
                  <a:pt x="1764113" y="3873539"/>
                </a:cubicBezTo>
                <a:cubicBezTo>
                  <a:pt x="1695196" y="3836374"/>
                  <a:pt x="1625724" y="3799562"/>
                  <a:pt x="1555701" y="3763109"/>
                </a:cubicBezTo>
                <a:cubicBezTo>
                  <a:pt x="1550645" y="3762512"/>
                  <a:pt x="1546699" y="3761207"/>
                  <a:pt x="1542956" y="3758998"/>
                </a:cubicBezTo>
                <a:cubicBezTo>
                  <a:pt x="1350426" y="3719652"/>
                  <a:pt x="1247288" y="3571783"/>
                  <a:pt x="1136724" y="3417171"/>
                </a:cubicBezTo>
                <a:cubicBezTo>
                  <a:pt x="993337" y="3216099"/>
                  <a:pt x="846020" y="2999153"/>
                  <a:pt x="750977" y="2770227"/>
                </a:cubicBezTo>
                <a:cubicBezTo>
                  <a:pt x="747611" y="2762227"/>
                  <a:pt x="749771" y="2755481"/>
                  <a:pt x="755174" y="2749954"/>
                </a:cubicBezTo>
                <a:cubicBezTo>
                  <a:pt x="771390" y="2733370"/>
                  <a:pt x="816824" y="2727735"/>
                  <a:pt x="830023" y="2731935"/>
                </a:cubicBezTo>
                <a:cubicBezTo>
                  <a:pt x="1258787" y="2883841"/>
                  <a:pt x="1497280" y="3311498"/>
                  <a:pt x="1623018" y="3716225"/>
                </a:cubicBezTo>
                <a:cubicBezTo>
                  <a:pt x="1853470" y="3835548"/>
                  <a:pt x="2078531" y="3959850"/>
                  <a:pt x="2294841" y="4093587"/>
                </a:cubicBezTo>
                <a:cubicBezTo>
                  <a:pt x="2272291" y="4035197"/>
                  <a:pt x="2253055" y="3974696"/>
                  <a:pt x="2250226" y="3916719"/>
                </a:cubicBezTo>
                <a:cubicBezTo>
                  <a:pt x="2248779" y="3916883"/>
                  <a:pt x="2246771" y="3917401"/>
                  <a:pt x="2245523" y="3916663"/>
                </a:cubicBezTo>
                <a:cubicBezTo>
                  <a:pt x="1951808" y="3876118"/>
                  <a:pt x="1808968" y="3571232"/>
                  <a:pt x="1707994" y="3326950"/>
                </a:cubicBezTo>
                <a:cubicBezTo>
                  <a:pt x="1694877" y="3295477"/>
                  <a:pt x="1766980" y="3273123"/>
                  <a:pt x="1786341" y="3287566"/>
                </a:cubicBezTo>
                <a:cubicBezTo>
                  <a:pt x="1929395" y="3390749"/>
                  <a:pt x="2051663" y="3506453"/>
                  <a:pt x="2158071" y="3639960"/>
                </a:cubicBezTo>
                <a:cubicBezTo>
                  <a:pt x="2154892" y="3540061"/>
                  <a:pt x="2170197" y="3439839"/>
                  <a:pt x="2189281" y="3333361"/>
                </a:cubicBezTo>
                <a:cubicBezTo>
                  <a:pt x="2229372" y="3116116"/>
                  <a:pt x="2246120" y="2891570"/>
                  <a:pt x="2314466" y="2680771"/>
                </a:cubicBezTo>
                <a:cubicBezTo>
                  <a:pt x="2320529" y="2661952"/>
                  <a:pt x="2361878" y="2637374"/>
                  <a:pt x="2386551" y="2642862"/>
                </a:cubicBezTo>
                <a:close/>
                <a:moveTo>
                  <a:pt x="3646699" y="2390555"/>
                </a:moveTo>
                <a:lnTo>
                  <a:pt x="3645773" y="2392739"/>
                </a:lnTo>
                <a:lnTo>
                  <a:pt x="3649597" y="2394358"/>
                </a:lnTo>
                <a:cubicBezTo>
                  <a:pt x="3648733" y="2393349"/>
                  <a:pt x="3647874" y="2392343"/>
                  <a:pt x="3646699" y="2390555"/>
                </a:cubicBezTo>
                <a:close/>
                <a:moveTo>
                  <a:pt x="3038676" y="2118977"/>
                </a:moveTo>
                <a:cubicBezTo>
                  <a:pt x="3042950" y="2257918"/>
                  <a:pt x="3002907" y="2393544"/>
                  <a:pt x="2963942" y="2525128"/>
                </a:cubicBezTo>
                <a:cubicBezTo>
                  <a:pt x="2949902" y="2571972"/>
                  <a:pt x="2935948" y="2620144"/>
                  <a:pt x="2923775" y="2667145"/>
                </a:cubicBezTo>
                <a:cubicBezTo>
                  <a:pt x="2909690" y="2721696"/>
                  <a:pt x="2898881" y="2777642"/>
                  <a:pt x="2887447" y="2832031"/>
                </a:cubicBezTo>
                <a:lnTo>
                  <a:pt x="2868480" y="2927011"/>
                </a:lnTo>
                <a:cubicBezTo>
                  <a:pt x="2882036" y="2893472"/>
                  <a:pt x="2900043" y="2846374"/>
                  <a:pt x="2921794" y="2782834"/>
                </a:cubicBezTo>
                <a:cubicBezTo>
                  <a:pt x="2980827" y="2611467"/>
                  <a:pt x="3079367" y="2325483"/>
                  <a:pt x="3038676" y="2118977"/>
                </a:cubicBezTo>
                <a:close/>
                <a:moveTo>
                  <a:pt x="4070579" y="2090376"/>
                </a:moveTo>
                <a:cubicBezTo>
                  <a:pt x="4084637" y="2136248"/>
                  <a:pt x="4098150" y="2181883"/>
                  <a:pt x="4109879" y="2228695"/>
                </a:cubicBezTo>
                <a:lnTo>
                  <a:pt x="4119154" y="2266098"/>
                </a:lnTo>
                <a:cubicBezTo>
                  <a:pt x="4126056" y="2295423"/>
                  <a:pt x="4133187" y="2324193"/>
                  <a:pt x="4141411" y="2353427"/>
                </a:cubicBezTo>
                <a:cubicBezTo>
                  <a:pt x="4176749" y="2475257"/>
                  <a:pt x="4236423" y="2591295"/>
                  <a:pt x="4293979" y="2703223"/>
                </a:cubicBezTo>
                <a:cubicBezTo>
                  <a:pt x="4334570" y="2782214"/>
                  <a:pt x="4376344" y="2862994"/>
                  <a:pt x="4410111" y="2947465"/>
                </a:cubicBezTo>
                <a:cubicBezTo>
                  <a:pt x="4347417" y="2640863"/>
                  <a:pt x="4257356" y="2342636"/>
                  <a:pt x="4070579" y="2090376"/>
                </a:cubicBezTo>
                <a:close/>
                <a:moveTo>
                  <a:pt x="4020821" y="2034549"/>
                </a:moveTo>
                <a:cubicBezTo>
                  <a:pt x="3991634" y="2371132"/>
                  <a:pt x="4184325" y="2658088"/>
                  <a:pt x="4372756" y="2932293"/>
                </a:cubicBezTo>
                <a:cubicBezTo>
                  <a:pt x="4341528" y="2858555"/>
                  <a:pt x="4305088" y="2786473"/>
                  <a:pt x="4268731" y="2715710"/>
                </a:cubicBezTo>
                <a:cubicBezTo>
                  <a:pt x="4210547" y="2602235"/>
                  <a:pt x="4150011" y="2485181"/>
                  <a:pt x="4113960" y="2360474"/>
                </a:cubicBezTo>
                <a:cubicBezTo>
                  <a:pt x="4105734" y="2331239"/>
                  <a:pt x="4098289" y="2301693"/>
                  <a:pt x="4090842" y="2272139"/>
                </a:cubicBezTo>
                <a:lnTo>
                  <a:pt x="4081569" y="2234734"/>
                </a:lnTo>
                <a:cubicBezTo>
                  <a:pt x="4064530" y="2167007"/>
                  <a:pt x="4043843" y="2100302"/>
                  <a:pt x="4020821" y="2034549"/>
                </a:cubicBezTo>
                <a:close/>
                <a:moveTo>
                  <a:pt x="3001316" y="2032338"/>
                </a:moveTo>
                <a:cubicBezTo>
                  <a:pt x="2982933" y="2081859"/>
                  <a:pt x="2966493" y="2132840"/>
                  <a:pt x="2953880" y="2185446"/>
                </a:cubicBezTo>
                <a:cubicBezTo>
                  <a:pt x="2921068" y="2317695"/>
                  <a:pt x="2906505" y="2457032"/>
                  <a:pt x="2883664" y="2591574"/>
                </a:cubicBezTo>
                <a:cubicBezTo>
                  <a:pt x="2864755" y="2700098"/>
                  <a:pt x="2813661" y="2959166"/>
                  <a:pt x="2826885" y="2991809"/>
                </a:cubicBezTo>
                <a:lnTo>
                  <a:pt x="2860250" y="2826310"/>
                </a:lnTo>
                <a:cubicBezTo>
                  <a:pt x="2871141" y="2771690"/>
                  <a:pt x="2882731" y="2715434"/>
                  <a:pt x="2896499" y="2660098"/>
                </a:cubicBezTo>
                <a:cubicBezTo>
                  <a:pt x="2908585" y="2611783"/>
                  <a:pt x="2923082" y="2563843"/>
                  <a:pt x="2937125" y="2516991"/>
                </a:cubicBezTo>
                <a:cubicBezTo>
                  <a:pt x="2975863" y="2385961"/>
                  <a:pt x="3015900" y="2250332"/>
                  <a:pt x="3010471" y="2114122"/>
                </a:cubicBezTo>
                <a:cubicBezTo>
                  <a:pt x="3009267" y="2086568"/>
                  <a:pt x="3005955" y="2059413"/>
                  <a:pt x="3001316" y="2032338"/>
                </a:cubicBezTo>
                <a:close/>
                <a:moveTo>
                  <a:pt x="3105532" y="1991479"/>
                </a:moveTo>
                <a:cubicBezTo>
                  <a:pt x="3254427" y="2144650"/>
                  <a:pt x="3409943" y="2280670"/>
                  <a:pt x="3599280" y="2371770"/>
                </a:cubicBezTo>
                <a:cubicBezTo>
                  <a:pt x="3463064" y="2234271"/>
                  <a:pt x="3300266" y="2088089"/>
                  <a:pt x="3105532" y="1991479"/>
                </a:cubicBezTo>
                <a:close/>
                <a:moveTo>
                  <a:pt x="3111169" y="1962963"/>
                </a:moveTo>
                <a:cubicBezTo>
                  <a:pt x="3306049" y="2057701"/>
                  <a:pt x="3468685" y="2201237"/>
                  <a:pt x="3606223" y="2338658"/>
                </a:cubicBezTo>
                <a:cubicBezTo>
                  <a:pt x="3470641" y="2169232"/>
                  <a:pt x="3285027" y="1968969"/>
                  <a:pt x="3111169" y="1962963"/>
                </a:cubicBezTo>
                <a:close/>
                <a:moveTo>
                  <a:pt x="2050698" y="1338235"/>
                </a:moveTo>
                <a:cubicBezTo>
                  <a:pt x="2064377" y="1651120"/>
                  <a:pt x="2209927" y="1999242"/>
                  <a:pt x="2370409" y="2272553"/>
                </a:cubicBezTo>
                <a:cubicBezTo>
                  <a:pt x="2357712" y="2235634"/>
                  <a:pt x="2347580" y="2197225"/>
                  <a:pt x="2338306" y="2159819"/>
                </a:cubicBezTo>
                <a:lnTo>
                  <a:pt x="2334023" y="2142555"/>
                </a:lnTo>
                <a:cubicBezTo>
                  <a:pt x="2289026" y="1964482"/>
                  <a:pt x="2230790" y="1787247"/>
                  <a:pt x="2161071" y="1617375"/>
                </a:cubicBezTo>
                <a:cubicBezTo>
                  <a:pt x="2150764" y="1593060"/>
                  <a:pt x="2141003" y="1568967"/>
                  <a:pt x="2130699" y="1544643"/>
                </a:cubicBezTo>
                <a:cubicBezTo>
                  <a:pt x="2102533" y="1477354"/>
                  <a:pt x="2073739" y="1408510"/>
                  <a:pt x="2050698" y="1338235"/>
                </a:cubicBezTo>
                <a:close/>
                <a:moveTo>
                  <a:pt x="2060478" y="1278636"/>
                </a:moveTo>
                <a:cubicBezTo>
                  <a:pt x="2085382" y="1365794"/>
                  <a:pt x="2121337" y="1451189"/>
                  <a:pt x="2156346" y="1534260"/>
                </a:cubicBezTo>
                <a:lnTo>
                  <a:pt x="2187258" y="1607218"/>
                </a:lnTo>
                <a:cubicBezTo>
                  <a:pt x="2256583" y="1774989"/>
                  <a:pt x="2314102" y="1949347"/>
                  <a:pt x="2358704" y="2125320"/>
                </a:cubicBezTo>
                <a:cubicBezTo>
                  <a:pt x="2326696" y="1963695"/>
                  <a:pt x="2286060" y="1804203"/>
                  <a:pt x="2233598" y="1646797"/>
                </a:cubicBezTo>
                <a:cubicBezTo>
                  <a:pt x="2188082" y="1511000"/>
                  <a:pt x="2118450" y="1397178"/>
                  <a:pt x="2060478" y="1278636"/>
                </a:cubicBezTo>
                <a:close/>
                <a:moveTo>
                  <a:pt x="1974152" y="1245311"/>
                </a:moveTo>
                <a:cubicBezTo>
                  <a:pt x="1899849" y="1271794"/>
                  <a:pt x="1845607" y="1329954"/>
                  <a:pt x="1811379" y="1406236"/>
                </a:cubicBezTo>
                <a:cubicBezTo>
                  <a:pt x="1793417" y="1445630"/>
                  <a:pt x="1774985" y="1502850"/>
                  <a:pt x="1767940" y="1546869"/>
                </a:cubicBezTo>
                <a:cubicBezTo>
                  <a:pt x="1756267" y="1618535"/>
                  <a:pt x="1762401" y="1614698"/>
                  <a:pt x="1796474" y="1557016"/>
                </a:cubicBezTo>
                <a:cubicBezTo>
                  <a:pt x="1857987" y="1454296"/>
                  <a:pt x="1917005" y="1349880"/>
                  <a:pt x="1974152" y="1245311"/>
                </a:cubicBezTo>
                <a:close/>
                <a:moveTo>
                  <a:pt x="4681531" y="959050"/>
                </a:moveTo>
                <a:cubicBezTo>
                  <a:pt x="4667665" y="975072"/>
                  <a:pt x="4653801" y="991089"/>
                  <a:pt x="4638064" y="1006960"/>
                </a:cubicBezTo>
                <a:cubicBezTo>
                  <a:pt x="4572574" y="1071943"/>
                  <a:pt x="4498932" y="1125748"/>
                  <a:pt x="4415502" y="1184424"/>
                </a:cubicBezTo>
                <a:cubicBezTo>
                  <a:pt x="4354739" y="1227583"/>
                  <a:pt x="4278681" y="1281016"/>
                  <a:pt x="4197574" y="1317493"/>
                </a:cubicBezTo>
                <a:cubicBezTo>
                  <a:pt x="4173020" y="1328342"/>
                  <a:pt x="4148153" y="1338416"/>
                  <a:pt x="4122737" y="1348256"/>
                </a:cubicBezTo>
                <a:cubicBezTo>
                  <a:pt x="4088783" y="1361567"/>
                  <a:pt x="4056139" y="1374791"/>
                  <a:pt x="4024988" y="1390573"/>
                </a:cubicBezTo>
                <a:cubicBezTo>
                  <a:pt x="4165369" y="1358579"/>
                  <a:pt x="4302892" y="1298342"/>
                  <a:pt x="4421265" y="1220988"/>
                </a:cubicBezTo>
                <a:cubicBezTo>
                  <a:pt x="4516666" y="1158366"/>
                  <a:pt x="4617535" y="1064584"/>
                  <a:pt x="4681531" y="959050"/>
                </a:cubicBezTo>
                <a:close/>
                <a:moveTo>
                  <a:pt x="4722484" y="854709"/>
                </a:moveTo>
                <a:cubicBezTo>
                  <a:pt x="4713724" y="863235"/>
                  <a:pt x="4704652" y="870980"/>
                  <a:pt x="4695347" y="879275"/>
                </a:cubicBezTo>
                <a:cubicBezTo>
                  <a:pt x="4560726" y="998039"/>
                  <a:pt x="4415771" y="1121443"/>
                  <a:pt x="4253878" y="1216434"/>
                </a:cubicBezTo>
                <a:lnTo>
                  <a:pt x="4213112" y="1239730"/>
                </a:lnTo>
                <a:cubicBezTo>
                  <a:pt x="4152620" y="1274640"/>
                  <a:pt x="4090577" y="1310180"/>
                  <a:pt x="4037747" y="1352837"/>
                </a:cubicBezTo>
                <a:cubicBezTo>
                  <a:pt x="4062533" y="1341442"/>
                  <a:pt x="4087944" y="1331600"/>
                  <a:pt x="4113362" y="1321759"/>
                </a:cubicBezTo>
                <a:cubicBezTo>
                  <a:pt x="4137990" y="1312227"/>
                  <a:pt x="4162627" y="1302697"/>
                  <a:pt x="4186634" y="1291618"/>
                </a:cubicBezTo>
                <a:cubicBezTo>
                  <a:pt x="4265418" y="1256083"/>
                  <a:pt x="4339921" y="1203284"/>
                  <a:pt x="4399674" y="1160983"/>
                </a:cubicBezTo>
                <a:cubicBezTo>
                  <a:pt x="4481551" y="1102940"/>
                  <a:pt x="4554724" y="1050225"/>
                  <a:pt x="4618435" y="986418"/>
                </a:cubicBezTo>
                <a:cubicBezTo>
                  <a:pt x="4660678" y="944429"/>
                  <a:pt x="4695591" y="899980"/>
                  <a:pt x="4722484" y="854709"/>
                </a:cubicBezTo>
                <a:close/>
                <a:moveTo>
                  <a:pt x="1456504" y="777000"/>
                </a:moveTo>
                <a:cubicBezTo>
                  <a:pt x="1456064" y="782606"/>
                  <a:pt x="1455073" y="787979"/>
                  <a:pt x="1454399" y="794136"/>
                </a:cubicBezTo>
                <a:cubicBezTo>
                  <a:pt x="1451982" y="810498"/>
                  <a:pt x="1450340" y="826538"/>
                  <a:pt x="1448466" y="843129"/>
                </a:cubicBezTo>
                <a:cubicBezTo>
                  <a:pt x="1443098" y="896870"/>
                  <a:pt x="1442326" y="951907"/>
                  <a:pt x="1442252" y="1005313"/>
                </a:cubicBezTo>
                <a:cubicBezTo>
                  <a:pt x="1440336" y="1206014"/>
                  <a:pt x="1438833" y="1413328"/>
                  <a:pt x="1469382" y="1614896"/>
                </a:cubicBezTo>
                <a:lnTo>
                  <a:pt x="1472106" y="1632791"/>
                </a:lnTo>
                <a:lnTo>
                  <a:pt x="1479091" y="1680170"/>
                </a:lnTo>
                <a:cubicBezTo>
                  <a:pt x="1479741" y="1669501"/>
                  <a:pt x="1479617" y="1659149"/>
                  <a:pt x="1480043" y="1649028"/>
                </a:cubicBezTo>
                <a:cubicBezTo>
                  <a:pt x="1483046" y="1394060"/>
                  <a:pt x="1486555" y="1130296"/>
                  <a:pt x="1464087" y="871628"/>
                </a:cubicBezTo>
                <a:lnTo>
                  <a:pt x="1462204" y="850229"/>
                </a:lnTo>
                <a:cubicBezTo>
                  <a:pt x="1460150" y="826182"/>
                  <a:pt x="1458096" y="802134"/>
                  <a:pt x="1456504" y="777000"/>
                </a:cubicBezTo>
                <a:close/>
                <a:moveTo>
                  <a:pt x="1483619" y="764662"/>
                </a:moveTo>
                <a:cubicBezTo>
                  <a:pt x="1484834" y="792211"/>
                  <a:pt x="1487677" y="820458"/>
                  <a:pt x="1489670" y="847698"/>
                </a:cubicBezTo>
                <a:lnTo>
                  <a:pt x="1491553" y="869097"/>
                </a:lnTo>
                <a:cubicBezTo>
                  <a:pt x="1513754" y="1119277"/>
                  <a:pt x="1511208" y="1373147"/>
                  <a:pt x="1508481" y="1619865"/>
                </a:cubicBezTo>
                <a:cubicBezTo>
                  <a:pt x="1576046" y="1335574"/>
                  <a:pt x="1567527" y="1045475"/>
                  <a:pt x="1483619" y="764662"/>
                </a:cubicBezTo>
                <a:close/>
                <a:moveTo>
                  <a:pt x="1430481" y="630137"/>
                </a:moveTo>
                <a:cubicBezTo>
                  <a:pt x="1267590" y="940376"/>
                  <a:pt x="1333252" y="1302315"/>
                  <a:pt x="1442495" y="1626691"/>
                </a:cubicBezTo>
                <a:lnTo>
                  <a:pt x="1441222" y="1619067"/>
                </a:lnTo>
                <a:cubicBezTo>
                  <a:pt x="1410273" y="1415398"/>
                  <a:pt x="1411692" y="1206762"/>
                  <a:pt x="1414069" y="1004967"/>
                </a:cubicBezTo>
                <a:cubicBezTo>
                  <a:pt x="1414375" y="951016"/>
                  <a:pt x="1414834" y="895204"/>
                  <a:pt x="1420665" y="840369"/>
                </a:cubicBezTo>
                <a:cubicBezTo>
                  <a:pt x="1422537" y="823783"/>
                  <a:pt x="1424411" y="807192"/>
                  <a:pt x="1426829" y="790831"/>
                </a:cubicBezTo>
                <a:cubicBezTo>
                  <a:pt x="1433522" y="737010"/>
                  <a:pt x="1440125" y="681866"/>
                  <a:pt x="1430481" y="630137"/>
                </a:cubicBezTo>
                <a:close/>
                <a:moveTo>
                  <a:pt x="4023796" y="623931"/>
                </a:moveTo>
                <a:cubicBezTo>
                  <a:pt x="3998086" y="637515"/>
                  <a:pt x="3972609" y="650546"/>
                  <a:pt x="3945729" y="662344"/>
                </a:cubicBezTo>
                <a:cubicBezTo>
                  <a:pt x="3801060" y="727282"/>
                  <a:pt x="3645502" y="758642"/>
                  <a:pt x="3498947" y="818916"/>
                </a:cubicBezTo>
                <a:cubicBezTo>
                  <a:pt x="3325974" y="889896"/>
                  <a:pt x="3184420" y="1008307"/>
                  <a:pt x="3031283" y="1111507"/>
                </a:cubicBezTo>
                <a:cubicBezTo>
                  <a:pt x="3091555" y="1098395"/>
                  <a:pt x="3148558" y="1067158"/>
                  <a:pt x="3203692" y="1035777"/>
                </a:cubicBezTo>
                <a:lnTo>
                  <a:pt x="3218294" y="1027151"/>
                </a:lnTo>
                <a:cubicBezTo>
                  <a:pt x="3353948" y="950027"/>
                  <a:pt x="3497672" y="882756"/>
                  <a:pt x="3636737" y="817377"/>
                </a:cubicBezTo>
                <a:cubicBezTo>
                  <a:pt x="3765775" y="757414"/>
                  <a:pt x="3897289" y="694633"/>
                  <a:pt x="4023796" y="623931"/>
                </a:cubicBezTo>
                <a:close/>
                <a:moveTo>
                  <a:pt x="3311704" y="584486"/>
                </a:moveTo>
                <a:cubicBezTo>
                  <a:pt x="3272983" y="648568"/>
                  <a:pt x="3231536" y="711502"/>
                  <a:pt x="3190778" y="772788"/>
                </a:cubicBezTo>
                <a:cubicBezTo>
                  <a:pt x="3126979" y="868744"/>
                  <a:pt x="3062020" y="967431"/>
                  <a:pt x="3007981" y="1070739"/>
                </a:cubicBezTo>
                <a:cubicBezTo>
                  <a:pt x="3110594" y="966751"/>
                  <a:pt x="3204922" y="819977"/>
                  <a:pt x="3267578" y="693281"/>
                </a:cubicBezTo>
                <a:close/>
                <a:moveTo>
                  <a:pt x="2664888" y="518596"/>
                </a:moveTo>
                <a:cubicBezTo>
                  <a:pt x="2580256" y="532980"/>
                  <a:pt x="2495702" y="548687"/>
                  <a:pt x="2411865" y="567273"/>
                </a:cubicBezTo>
                <a:cubicBezTo>
                  <a:pt x="2215416" y="611580"/>
                  <a:pt x="2055895" y="697916"/>
                  <a:pt x="1896643" y="809468"/>
                </a:cubicBezTo>
                <a:cubicBezTo>
                  <a:pt x="1897193" y="809701"/>
                  <a:pt x="1897736" y="809931"/>
                  <a:pt x="1899055" y="809848"/>
                </a:cubicBezTo>
                <a:cubicBezTo>
                  <a:pt x="2091065" y="728900"/>
                  <a:pt x="2275399" y="656935"/>
                  <a:pt x="2446633" y="596159"/>
                </a:cubicBezTo>
                <a:close/>
                <a:moveTo>
                  <a:pt x="2796924" y="501747"/>
                </a:moveTo>
                <a:lnTo>
                  <a:pt x="2455237" y="622979"/>
                </a:lnTo>
                <a:cubicBezTo>
                  <a:pt x="2296206" y="679263"/>
                  <a:pt x="2126634" y="745243"/>
                  <a:pt x="1949308" y="818889"/>
                </a:cubicBezTo>
                <a:cubicBezTo>
                  <a:pt x="1950089" y="818579"/>
                  <a:pt x="1950089" y="818579"/>
                  <a:pt x="1950634" y="818810"/>
                </a:cubicBezTo>
                <a:cubicBezTo>
                  <a:pt x="2249794" y="764555"/>
                  <a:pt x="2535304" y="633058"/>
                  <a:pt x="2796924" y="501747"/>
                </a:cubicBezTo>
                <a:close/>
                <a:moveTo>
                  <a:pt x="3335099" y="488163"/>
                </a:moveTo>
                <a:lnTo>
                  <a:pt x="3151139" y="734118"/>
                </a:lnTo>
                <a:lnTo>
                  <a:pt x="3136980" y="753877"/>
                </a:lnTo>
                <a:cubicBezTo>
                  <a:pt x="3108114" y="793161"/>
                  <a:pt x="3082736" y="828772"/>
                  <a:pt x="3062043" y="867004"/>
                </a:cubicBezTo>
                <a:cubicBezTo>
                  <a:pt x="3033701" y="918746"/>
                  <a:pt x="3011684" y="973805"/>
                  <a:pt x="2994594" y="1035452"/>
                </a:cubicBezTo>
                <a:cubicBezTo>
                  <a:pt x="3046947" y="939156"/>
                  <a:pt x="3107576" y="847655"/>
                  <a:pt x="3167517" y="757788"/>
                </a:cubicBezTo>
                <a:cubicBezTo>
                  <a:pt x="3225200" y="670189"/>
                  <a:pt x="3284135" y="581180"/>
                  <a:pt x="3335099" y="488163"/>
                </a:cubicBezTo>
                <a:close/>
                <a:moveTo>
                  <a:pt x="2891507" y="485136"/>
                </a:moveTo>
                <a:cubicBezTo>
                  <a:pt x="2633092" y="616512"/>
                  <a:pt x="2348081" y="755947"/>
                  <a:pt x="2047508" y="825701"/>
                </a:cubicBezTo>
                <a:cubicBezTo>
                  <a:pt x="2357909" y="831572"/>
                  <a:pt x="2636584" y="667562"/>
                  <a:pt x="2891507" y="485136"/>
                </a:cubicBezTo>
                <a:close/>
                <a:moveTo>
                  <a:pt x="4418489" y="483936"/>
                </a:moveTo>
                <a:cubicBezTo>
                  <a:pt x="4332433" y="547295"/>
                  <a:pt x="4242855" y="605296"/>
                  <a:pt x="4155290" y="661575"/>
                </a:cubicBezTo>
                <a:cubicBezTo>
                  <a:pt x="3969451" y="781189"/>
                  <a:pt x="3777243" y="905190"/>
                  <a:pt x="3571040" y="996875"/>
                </a:cubicBezTo>
                <a:cubicBezTo>
                  <a:pt x="3418056" y="1064725"/>
                  <a:pt x="3258062" y="1114166"/>
                  <a:pt x="3093710" y="1145020"/>
                </a:cubicBezTo>
                <a:cubicBezTo>
                  <a:pt x="3128860" y="1154752"/>
                  <a:pt x="3165333" y="1164394"/>
                  <a:pt x="3207527" y="1163586"/>
                </a:cubicBezTo>
                <a:cubicBezTo>
                  <a:pt x="3359545" y="1160350"/>
                  <a:pt x="3521798" y="1058435"/>
                  <a:pt x="3652751" y="990907"/>
                </a:cubicBezTo>
                <a:cubicBezTo>
                  <a:pt x="3834432" y="897860"/>
                  <a:pt x="4013510" y="797268"/>
                  <a:pt x="4180906" y="680145"/>
                </a:cubicBezTo>
                <a:cubicBezTo>
                  <a:pt x="4224133" y="649515"/>
                  <a:pt x="4353624" y="550475"/>
                  <a:pt x="4418489" y="483936"/>
                </a:cubicBezTo>
                <a:close/>
                <a:moveTo>
                  <a:pt x="3316944" y="465669"/>
                </a:moveTo>
                <a:cubicBezTo>
                  <a:pt x="3194809" y="521478"/>
                  <a:pt x="2954579" y="894258"/>
                  <a:pt x="2958819" y="1062158"/>
                </a:cubicBezTo>
                <a:cubicBezTo>
                  <a:pt x="2971057" y="1011968"/>
                  <a:pt x="2985641" y="965354"/>
                  <a:pt x="3004132" y="921679"/>
                </a:cubicBezTo>
                <a:cubicBezTo>
                  <a:pt x="3014072" y="898200"/>
                  <a:pt x="3025105" y="875187"/>
                  <a:pt x="3037224" y="852631"/>
                </a:cubicBezTo>
                <a:cubicBezTo>
                  <a:pt x="3058615" y="812759"/>
                  <a:pt x="3085004" y="776291"/>
                  <a:pt x="3114637" y="736692"/>
                </a:cubicBezTo>
                <a:lnTo>
                  <a:pt x="3128801" y="716935"/>
                </a:lnTo>
                <a:cubicBezTo>
                  <a:pt x="3193882" y="628604"/>
                  <a:pt x="3252848" y="548625"/>
                  <a:pt x="3316944" y="465669"/>
                </a:cubicBezTo>
                <a:close/>
                <a:moveTo>
                  <a:pt x="4448894" y="422768"/>
                </a:moveTo>
                <a:cubicBezTo>
                  <a:pt x="4372745" y="436884"/>
                  <a:pt x="4303112" y="482734"/>
                  <a:pt x="4235585" y="528178"/>
                </a:cubicBezTo>
                <a:lnTo>
                  <a:pt x="4213155" y="543149"/>
                </a:lnTo>
                <a:cubicBezTo>
                  <a:pt x="4035485" y="661715"/>
                  <a:pt x="3839402" y="753816"/>
                  <a:pt x="3649218" y="842623"/>
                </a:cubicBezTo>
                <a:cubicBezTo>
                  <a:pt x="3510392" y="907459"/>
                  <a:pt x="3367451" y="974411"/>
                  <a:pt x="3232564" y="1051220"/>
                </a:cubicBezTo>
                <a:lnTo>
                  <a:pt x="3217970" y="1059849"/>
                </a:lnTo>
                <a:cubicBezTo>
                  <a:pt x="3184886" y="1078679"/>
                  <a:pt x="3151576" y="1098052"/>
                  <a:pt x="3116688" y="1113543"/>
                </a:cubicBezTo>
                <a:cubicBezTo>
                  <a:pt x="3269055" y="1082118"/>
                  <a:pt x="3417223" y="1034762"/>
                  <a:pt x="3559098" y="971858"/>
                </a:cubicBezTo>
                <a:cubicBezTo>
                  <a:pt x="3763514" y="881353"/>
                  <a:pt x="3954942" y="757667"/>
                  <a:pt x="4140004" y="638368"/>
                </a:cubicBezTo>
                <a:cubicBezTo>
                  <a:pt x="4244649" y="570645"/>
                  <a:pt x="4351849" y="501435"/>
                  <a:pt x="4451852" y="423380"/>
                </a:cubicBezTo>
                <a:cubicBezTo>
                  <a:pt x="4450763" y="422918"/>
                  <a:pt x="4450211" y="422686"/>
                  <a:pt x="4448894" y="422768"/>
                </a:cubicBezTo>
                <a:close/>
                <a:moveTo>
                  <a:pt x="680568" y="416949"/>
                </a:moveTo>
                <a:cubicBezTo>
                  <a:pt x="573847" y="489578"/>
                  <a:pt x="483985" y="589312"/>
                  <a:pt x="394452" y="694330"/>
                </a:cubicBezTo>
                <a:lnTo>
                  <a:pt x="340402" y="759654"/>
                </a:lnTo>
                <a:close/>
                <a:moveTo>
                  <a:pt x="827699" y="416143"/>
                </a:moveTo>
                <a:cubicBezTo>
                  <a:pt x="835728" y="454953"/>
                  <a:pt x="841663" y="494162"/>
                  <a:pt x="841524" y="534021"/>
                </a:cubicBezTo>
                <a:cubicBezTo>
                  <a:pt x="841577" y="581042"/>
                  <a:pt x="833611" y="627240"/>
                  <a:pt x="825554" y="672115"/>
                </a:cubicBezTo>
                <a:cubicBezTo>
                  <a:pt x="819855" y="703824"/>
                  <a:pt x="814239" y="736857"/>
                  <a:pt x="811499" y="769176"/>
                </a:cubicBezTo>
                <a:cubicBezTo>
                  <a:pt x="803608" y="866910"/>
                  <a:pt x="822564" y="965070"/>
                  <a:pt x="841586" y="1060039"/>
                </a:cubicBezTo>
                <a:cubicBezTo>
                  <a:pt x="870658" y="1208834"/>
                  <a:pt x="901383" y="1362838"/>
                  <a:pt x="942912" y="1511108"/>
                </a:cubicBezTo>
                <a:cubicBezTo>
                  <a:pt x="977911" y="1186645"/>
                  <a:pt x="995896" y="815698"/>
                  <a:pt x="884057" y="521768"/>
                </a:cubicBezTo>
                <a:cubicBezTo>
                  <a:pt x="868776" y="481820"/>
                  <a:pt x="846755" y="448679"/>
                  <a:pt x="827699" y="416143"/>
                </a:cubicBezTo>
                <a:close/>
                <a:moveTo>
                  <a:pt x="798883" y="414244"/>
                </a:moveTo>
                <a:cubicBezTo>
                  <a:pt x="695211" y="736679"/>
                  <a:pt x="755992" y="1050836"/>
                  <a:pt x="875825" y="1357811"/>
                </a:cubicBezTo>
                <a:cubicBezTo>
                  <a:pt x="852896" y="1259904"/>
                  <a:pt x="833394" y="1161513"/>
                  <a:pt x="814514" y="1064671"/>
                </a:cubicBezTo>
                <a:cubicBezTo>
                  <a:pt x="795638" y="967838"/>
                  <a:pt x="775736" y="867346"/>
                  <a:pt x="783698" y="766414"/>
                </a:cubicBezTo>
                <a:cubicBezTo>
                  <a:pt x="786354" y="732777"/>
                  <a:pt x="792197" y="699198"/>
                  <a:pt x="798129" y="666939"/>
                </a:cubicBezTo>
                <a:cubicBezTo>
                  <a:pt x="805719" y="623158"/>
                  <a:pt x="813776" y="578281"/>
                  <a:pt x="813894" y="533909"/>
                </a:cubicBezTo>
                <a:cubicBezTo>
                  <a:pt x="813480" y="493822"/>
                  <a:pt x="807234" y="453832"/>
                  <a:pt x="798883" y="414244"/>
                </a:cubicBezTo>
                <a:close/>
                <a:moveTo>
                  <a:pt x="673202" y="388720"/>
                </a:moveTo>
                <a:cubicBezTo>
                  <a:pt x="560862" y="422924"/>
                  <a:pt x="473506" y="490876"/>
                  <a:pt x="392779" y="596411"/>
                </a:cubicBezTo>
                <a:cubicBezTo>
                  <a:pt x="345173" y="658663"/>
                  <a:pt x="304966" y="720182"/>
                  <a:pt x="270088" y="790400"/>
                </a:cubicBezTo>
                <a:cubicBezTo>
                  <a:pt x="265839" y="798902"/>
                  <a:pt x="262292" y="805767"/>
                  <a:pt x="259285" y="812869"/>
                </a:cubicBezTo>
                <a:cubicBezTo>
                  <a:pt x="297306" y="767160"/>
                  <a:pt x="334780" y="721219"/>
                  <a:pt x="372890" y="676832"/>
                </a:cubicBezTo>
                <a:cubicBezTo>
                  <a:pt x="466138" y="567590"/>
                  <a:pt x="560501" y="463327"/>
                  <a:pt x="673202" y="388720"/>
                </a:cubicBezTo>
                <a:close/>
                <a:moveTo>
                  <a:pt x="1628210" y="0"/>
                </a:moveTo>
                <a:lnTo>
                  <a:pt x="1748399" y="0"/>
                </a:lnTo>
                <a:lnTo>
                  <a:pt x="1783391" y="17650"/>
                </a:lnTo>
                <a:cubicBezTo>
                  <a:pt x="1878225" y="54329"/>
                  <a:pt x="1980824" y="64330"/>
                  <a:pt x="2084193" y="69947"/>
                </a:cubicBezTo>
                <a:cubicBezTo>
                  <a:pt x="2305723" y="81971"/>
                  <a:pt x="2525917" y="56091"/>
                  <a:pt x="2744101" y="15192"/>
                </a:cubicBezTo>
                <a:cubicBezTo>
                  <a:pt x="2562964" y="37013"/>
                  <a:pt x="2380220" y="45912"/>
                  <a:pt x="2197414" y="41266"/>
                </a:cubicBezTo>
                <a:cubicBezTo>
                  <a:pt x="2092695" y="38460"/>
                  <a:pt x="1999575" y="31066"/>
                  <a:pt x="1914967" y="18583"/>
                </a:cubicBezTo>
                <a:lnTo>
                  <a:pt x="1815559" y="0"/>
                </a:lnTo>
                <a:lnTo>
                  <a:pt x="2001666" y="0"/>
                </a:lnTo>
                <a:lnTo>
                  <a:pt x="2036517" y="4274"/>
                </a:lnTo>
                <a:cubicBezTo>
                  <a:pt x="2087672" y="8689"/>
                  <a:pt x="2141872" y="11637"/>
                  <a:pt x="2199623" y="13232"/>
                </a:cubicBezTo>
                <a:cubicBezTo>
                  <a:pt x="2273140" y="15225"/>
                  <a:pt x="2346666" y="15008"/>
                  <a:pt x="2420103" y="12601"/>
                </a:cubicBezTo>
                <a:lnTo>
                  <a:pt x="2621330" y="0"/>
                </a:lnTo>
                <a:lnTo>
                  <a:pt x="3076571" y="0"/>
                </a:lnTo>
                <a:lnTo>
                  <a:pt x="2924796" y="36772"/>
                </a:lnTo>
                <a:cubicBezTo>
                  <a:pt x="2603232" y="110795"/>
                  <a:pt x="2272273" y="167441"/>
                  <a:pt x="1946203" y="131277"/>
                </a:cubicBezTo>
                <a:cubicBezTo>
                  <a:pt x="1847872" y="120226"/>
                  <a:pt x="1775939" y="84460"/>
                  <a:pt x="1707026" y="44983"/>
                </a:cubicBezTo>
                <a:close/>
                <a:moveTo>
                  <a:pt x="1007398" y="0"/>
                </a:moveTo>
                <a:lnTo>
                  <a:pt x="1105902" y="0"/>
                </a:lnTo>
                <a:lnTo>
                  <a:pt x="1191939" y="117664"/>
                </a:lnTo>
                <a:cubicBezTo>
                  <a:pt x="1366125" y="341427"/>
                  <a:pt x="1562103" y="551148"/>
                  <a:pt x="1780907" y="743734"/>
                </a:cubicBezTo>
                <a:cubicBezTo>
                  <a:pt x="1801144" y="761313"/>
                  <a:pt x="1821617" y="778348"/>
                  <a:pt x="1841857" y="795932"/>
                </a:cubicBezTo>
                <a:cubicBezTo>
                  <a:pt x="1990610" y="686371"/>
                  <a:pt x="2139633" y="585288"/>
                  <a:pt x="2317896" y="530713"/>
                </a:cubicBezTo>
                <a:cubicBezTo>
                  <a:pt x="2542030" y="462073"/>
                  <a:pt x="2783392" y="434854"/>
                  <a:pt x="3015228" y="399738"/>
                </a:cubicBezTo>
                <a:cubicBezTo>
                  <a:pt x="3052333" y="394202"/>
                  <a:pt x="3010950" y="453937"/>
                  <a:pt x="3000782" y="461219"/>
                </a:cubicBezTo>
                <a:cubicBezTo>
                  <a:pt x="2693972" y="688641"/>
                  <a:pt x="2350770" y="924476"/>
                  <a:pt x="1963190" y="895589"/>
                </a:cubicBezTo>
                <a:cubicBezTo>
                  <a:pt x="2149512" y="1044003"/>
                  <a:pt x="2346363" y="1178199"/>
                  <a:pt x="2552180" y="1298815"/>
                </a:cubicBezTo>
                <a:cubicBezTo>
                  <a:pt x="2674551" y="1263712"/>
                  <a:pt x="2789192" y="1186061"/>
                  <a:pt x="2904618" y="1146081"/>
                </a:cubicBezTo>
                <a:cubicBezTo>
                  <a:pt x="2811839" y="901425"/>
                  <a:pt x="3283913" y="443317"/>
                  <a:pt x="3428829" y="310883"/>
                </a:cubicBezTo>
                <a:cubicBezTo>
                  <a:pt x="3440380" y="300321"/>
                  <a:pt x="3459741" y="295643"/>
                  <a:pt x="3452135" y="318176"/>
                </a:cubicBezTo>
                <a:cubicBezTo>
                  <a:pt x="3377952" y="531416"/>
                  <a:pt x="3301457" y="750112"/>
                  <a:pt x="3169464" y="935661"/>
                </a:cubicBezTo>
                <a:cubicBezTo>
                  <a:pt x="3150662" y="961821"/>
                  <a:pt x="3003773" y="1105010"/>
                  <a:pt x="3049395" y="1070245"/>
                </a:cubicBezTo>
                <a:cubicBezTo>
                  <a:pt x="3162985" y="984423"/>
                  <a:pt x="3272630" y="886628"/>
                  <a:pt x="3401235" y="815534"/>
                </a:cubicBezTo>
                <a:cubicBezTo>
                  <a:pt x="3665893" y="669415"/>
                  <a:pt x="3968082" y="612577"/>
                  <a:pt x="4236947" y="465665"/>
                </a:cubicBezTo>
                <a:cubicBezTo>
                  <a:pt x="4280594" y="441649"/>
                  <a:pt x="4494768" y="287033"/>
                  <a:pt x="4565962" y="350012"/>
                </a:cubicBezTo>
                <a:cubicBezTo>
                  <a:pt x="4574408" y="357446"/>
                  <a:pt x="4561570" y="377121"/>
                  <a:pt x="4557937" y="382666"/>
                </a:cubicBezTo>
                <a:cubicBezTo>
                  <a:pt x="4368036" y="694348"/>
                  <a:pt x="3934455" y="895784"/>
                  <a:pt x="3621049" y="1056676"/>
                </a:cubicBezTo>
                <a:cubicBezTo>
                  <a:pt x="3449155" y="1144851"/>
                  <a:pt x="3289873" y="1230645"/>
                  <a:pt x="3094000" y="1229477"/>
                </a:cubicBezTo>
                <a:cubicBezTo>
                  <a:pt x="2989297" y="1228927"/>
                  <a:pt x="2920834" y="1221837"/>
                  <a:pt x="2813197" y="1263181"/>
                </a:cubicBezTo>
                <a:cubicBezTo>
                  <a:pt x="2746514" y="1288380"/>
                  <a:pt x="2682165" y="1312641"/>
                  <a:pt x="2615776" y="1334114"/>
                </a:cubicBezTo>
                <a:cubicBezTo>
                  <a:pt x="2856074" y="1470609"/>
                  <a:pt x="3106867" y="1588379"/>
                  <a:pt x="3364982" y="1687356"/>
                </a:cubicBezTo>
                <a:cubicBezTo>
                  <a:pt x="3367545" y="1685866"/>
                  <a:pt x="3369560" y="1684144"/>
                  <a:pt x="3371663" y="1683743"/>
                </a:cubicBezTo>
                <a:cubicBezTo>
                  <a:pt x="3559080" y="1639479"/>
                  <a:pt x="3730923" y="1559010"/>
                  <a:pt x="3883310" y="1443899"/>
                </a:cubicBezTo>
                <a:cubicBezTo>
                  <a:pt x="3885702" y="1439761"/>
                  <a:pt x="3888566" y="1434532"/>
                  <a:pt x="3892746" y="1429225"/>
                </a:cubicBezTo>
                <a:cubicBezTo>
                  <a:pt x="4100854" y="1154547"/>
                  <a:pt x="4425526" y="995756"/>
                  <a:pt x="4699980" y="789523"/>
                </a:cubicBezTo>
                <a:lnTo>
                  <a:pt x="4724400" y="769876"/>
                </a:lnTo>
                <a:lnTo>
                  <a:pt x="4724400" y="802845"/>
                </a:lnTo>
                <a:lnTo>
                  <a:pt x="4705958" y="821317"/>
                </a:lnTo>
                <a:cubicBezTo>
                  <a:pt x="4688728" y="839775"/>
                  <a:pt x="4668259" y="862655"/>
                  <a:pt x="4649798" y="877374"/>
                </a:cubicBezTo>
                <a:cubicBezTo>
                  <a:pt x="4443742" y="1038644"/>
                  <a:pt x="4191500" y="1158472"/>
                  <a:pt x="4005326" y="1344259"/>
                </a:cubicBezTo>
                <a:cubicBezTo>
                  <a:pt x="4063256" y="1294104"/>
                  <a:pt x="4132215" y="1254410"/>
                  <a:pt x="4199378" y="1215889"/>
                </a:cubicBezTo>
                <a:cubicBezTo>
                  <a:pt x="4212968" y="1208123"/>
                  <a:pt x="4226555" y="1200357"/>
                  <a:pt x="4239600" y="1192361"/>
                </a:cubicBezTo>
                <a:cubicBezTo>
                  <a:pt x="4399481" y="1099094"/>
                  <a:pt x="4542878" y="976320"/>
                  <a:pt x="4677037" y="858646"/>
                </a:cubicBezTo>
                <a:lnTo>
                  <a:pt x="4724400" y="810414"/>
                </a:lnTo>
                <a:lnTo>
                  <a:pt x="4724400" y="916439"/>
                </a:lnTo>
                <a:lnTo>
                  <a:pt x="4683030" y="982925"/>
                </a:lnTo>
                <a:cubicBezTo>
                  <a:pt x="4504646" y="1237618"/>
                  <a:pt x="4252054" y="1416530"/>
                  <a:pt x="3921884" y="1469889"/>
                </a:cubicBezTo>
                <a:cubicBezTo>
                  <a:pt x="3782100" y="1582602"/>
                  <a:pt x="3625917" y="1667134"/>
                  <a:pt x="3456136" y="1721439"/>
                </a:cubicBezTo>
                <a:cubicBezTo>
                  <a:pt x="3511887" y="1741826"/>
                  <a:pt x="3567869" y="1761662"/>
                  <a:pt x="3624313" y="1780406"/>
                </a:cubicBezTo>
                <a:cubicBezTo>
                  <a:pt x="3850637" y="1855623"/>
                  <a:pt x="4076864" y="1908264"/>
                  <a:pt x="4303638" y="1944400"/>
                </a:cubicBezTo>
                <a:cubicBezTo>
                  <a:pt x="4307581" y="1939634"/>
                  <a:pt x="4311304" y="1935410"/>
                  <a:pt x="4315566" y="1931422"/>
                </a:cubicBezTo>
                <a:cubicBezTo>
                  <a:pt x="4418123" y="1797152"/>
                  <a:pt x="4522970" y="1669642"/>
                  <a:pt x="4664388" y="1574357"/>
                </a:cubicBezTo>
                <a:lnTo>
                  <a:pt x="4724400" y="1537429"/>
                </a:lnTo>
                <a:lnTo>
                  <a:pt x="4724400" y="1589108"/>
                </a:lnTo>
                <a:lnTo>
                  <a:pt x="4644505" y="1640352"/>
                </a:lnTo>
                <a:cubicBezTo>
                  <a:pt x="4543719" y="1713959"/>
                  <a:pt x="4461038" y="1801479"/>
                  <a:pt x="4381603" y="1900149"/>
                </a:cubicBezTo>
                <a:cubicBezTo>
                  <a:pt x="4415438" y="1876488"/>
                  <a:pt x="4447471" y="1849494"/>
                  <a:pt x="4478726" y="1822808"/>
                </a:cubicBezTo>
                <a:cubicBezTo>
                  <a:pt x="4513234" y="1792997"/>
                  <a:pt x="4549530" y="1762011"/>
                  <a:pt x="4588263" y="1735914"/>
                </a:cubicBezTo>
                <a:cubicBezTo>
                  <a:pt x="4619078" y="1714840"/>
                  <a:pt x="4651924" y="1696556"/>
                  <a:pt x="4683216" y="1678902"/>
                </a:cubicBezTo>
                <a:lnTo>
                  <a:pt x="4724400" y="1655121"/>
                </a:lnTo>
                <a:lnTo>
                  <a:pt x="4724400" y="1686869"/>
                </a:lnTo>
                <a:lnTo>
                  <a:pt x="4696172" y="1703058"/>
                </a:lnTo>
                <a:cubicBezTo>
                  <a:pt x="4665104" y="1720165"/>
                  <a:pt x="4632805" y="1738677"/>
                  <a:pt x="4602997" y="1758893"/>
                </a:cubicBezTo>
                <a:cubicBezTo>
                  <a:pt x="4565822" y="1784357"/>
                  <a:pt x="4530304" y="1815035"/>
                  <a:pt x="4496021" y="1844299"/>
                </a:cubicBezTo>
                <a:cubicBezTo>
                  <a:pt x="4470821" y="1865816"/>
                  <a:pt x="4445614" y="1887338"/>
                  <a:pt x="4419004" y="1907617"/>
                </a:cubicBezTo>
                <a:cubicBezTo>
                  <a:pt x="4509516" y="1884856"/>
                  <a:pt x="4599633" y="1841647"/>
                  <a:pt x="4685975" y="1786372"/>
                </a:cubicBezTo>
                <a:lnTo>
                  <a:pt x="4724400" y="1759693"/>
                </a:lnTo>
                <a:lnTo>
                  <a:pt x="4724400" y="1809459"/>
                </a:lnTo>
                <a:lnTo>
                  <a:pt x="4653762" y="1857561"/>
                </a:lnTo>
                <a:cubicBezTo>
                  <a:pt x="4580587" y="1902591"/>
                  <a:pt x="4504944" y="1939172"/>
                  <a:pt x="4428349" y="1963079"/>
                </a:cubicBezTo>
                <a:lnTo>
                  <a:pt x="4724400" y="1990579"/>
                </a:lnTo>
                <a:lnTo>
                  <a:pt x="4724400" y="2065582"/>
                </a:lnTo>
                <a:lnTo>
                  <a:pt x="4686318" y="2063926"/>
                </a:lnTo>
                <a:lnTo>
                  <a:pt x="4724400" y="2085104"/>
                </a:lnTo>
                <a:lnTo>
                  <a:pt x="4724400" y="2178471"/>
                </a:lnTo>
                <a:lnTo>
                  <a:pt x="4617755" y="2122457"/>
                </a:lnTo>
                <a:lnTo>
                  <a:pt x="4724400" y="2196158"/>
                </a:lnTo>
                <a:lnTo>
                  <a:pt x="4724400" y="2230374"/>
                </a:lnTo>
                <a:lnTo>
                  <a:pt x="4573637" y="2126309"/>
                </a:lnTo>
                <a:cubicBezTo>
                  <a:pt x="4608893" y="2177612"/>
                  <a:pt x="4656401" y="2222030"/>
                  <a:pt x="4706850" y="2262541"/>
                </a:cubicBezTo>
                <a:lnTo>
                  <a:pt x="4724400" y="2275857"/>
                </a:lnTo>
                <a:lnTo>
                  <a:pt x="4724400" y="2377131"/>
                </a:lnTo>
                <a:lnTo>
                  <a:pt x="4688201" y="2349925"/>
                </a:lnTo>
                <a:cubicBezTo>
                  <a:pt x="4579462" y="2264619"/>
                  <a:pt x="4483104" y="2181979"/>
                  <a:pt x="4462564" y="2041945"/>
                </a:cubicBezTo>
                <a:cubicBezTo>
                  <a:pt x="4339738" y="2027929"/>
                  <a:pt x="4217123" y="2008847"/>
                  <a:pt x="4094167" y="1984479"/>
                </a:cubicBezTo>
                <a:cubicBezTo>
                  <a:pt x="4361568" y="2318516"/>
                  <a:pt x="4448657" y="2737804"/>
                  <a:pt x="4520397" y="3153822"/>
                </a:cubicBezTo>
                <a:cubicBezTo>
                  <a:pt x="4524234" y="3176690"/>
                  <a:pt x="4478166" y="3233800"/>
                  <a:pt x="4458958" y="3203134"/>
                </a:cubicBezTo>
                <a:cubicBezTo>
                  <a:pt x="4221037" y="2826855"/>
                  <a:pt x="3875607" y="2452063"/>
                  <a:pt x="3972830" y="1973028"/>
                </a:cubicBezTo>
                <a:cubicBezTo>
                  <a:pt x="3973903" y="1968973"/>
                  <a:pt x="3975983" y="1964061"/>
                  <a:pt x="3979154" y="1959605"/>
                </a:cubicBezTo>
                <a:cubicBezTo>
                  <a:pt x="3847070" y="1929437"/>
                  <a:pt x="3715197" y="1894208"/>
                  <a:pt x="3583051" y="1850495"/>
                </a:cubicBezTo>
                <a:cubicBezTo>
                  <a:pt x="3357823" y="1775743"/>
                  <a:pt x="3137042" y="1687421"/>
                  <a:pt x="2922360" y="1586232"/>
                </a:cubicBezTo>
                <a:cubicBezTo>
                  <a:pt x="2956249" y="1697796"/>
                  <a:pt x="3014099" y="1805979"/>
                  <a:pt x="3033099" y="1913175"/>
                </a:cubicBezTo>
                <a:cubicBezTo>
                  <a:pt x="3035371" y="1915419"/>
                  <a:pt x="3037950" y="1918445"/>
                  <a:pt x="3040214" y="1920694"/>
                </a:cubicBezTo>
                <a:cubicBezTo>
                  <a:pt x="3043936" y="1916469"/>
                  <a:pt x="3048200" y="1912482"/>
                  <a:pt x="3051308" y="1911226"/>
                </a:cubicBezTo>
                <a:cubicBezTo>
                  <a:pt x="3335533" y="1788841"/>
                  <a:pt x="3650972" y="2264893"/>
                  <a:pt x="3791335" y="2442781"/>
                </a:cubicBezTo>
                <a:cubicBezTo>
                  <a:pt x="3804329" y="2459223"/>
                  <a:pt x="3763010" y="2515770"/>
                  <a:pt x="3744063" y="2510325"/>
                </a:cubicBezTo>
                <a:cubicBezTo>
                  <a:pt x="3485213" y="2437432"/>
                  <a:pt x="3287280" y="2286035"/>
                  <a:pt x="3103695" y="2105302"/>
                </a:cubicBezTo>
                <a:cubicBezTo>
                  <a:pt x="3126339" y="2333141"/>
                  <a:pt x="3009845" y="2625036"/>
                  <a:pt x="2968137" y="2805672"/>
                </a:cubicBezTo>
                <a:cubicBezTo>
                  <a:pt x="2930699" y="2965580"/>
                  <a:pt x="2891878" y="3078554"/>
                  <a:pt x="2739231" y="3151701"/>
                </a:cubicBezTo>
                <a:cubicBezTo>
                  <a:pt x="2726335" y="3157832"/>
                  <a:pt x="2726972" y="3142650"/>
                  <a:pt x="2728882" y="3135084"/>
                </a:cubicBezTo>
                <a:cubicBezTo>
                  <a:pt x="2806473" y="2811909"/>
                  <a:pt x="2836690" y="2478979"/>
                  <a:pt x="2914282" y="2155807"/>
                </a:cubicBezTo>
                <a:cubicBezTo>
                  <a:pt x="2927505" y="2100241"/>
                  <a:pt x="2969504" y="2020803"/>
                  <a:pt x="2971660" y="1962486"/>
                </a:cubicBezTo>
                <a:cubicBezTo>
                  <a:pt x="2971891" y="1961942"/>
                  <a:pt x="2971575" y="1961166"/>
                  <a:pt x="2971809" y="1960615"/>
                </a:cubicBezTo>
                <a:cubicBezTo>
                  <a:pt x="2971875" y="1957427"/>
                  <a:pt x="2972485" y="1954468"/>
                  <a:pt x="2972315" y="1951821"/>
                </a:cubicBezTo>
                <a:cubicBezTo>
                  <a:pt x="2966359" y="1836632"/>
                  <a:pt x="2865027" y="1683636"/>
                  <a:pt x="2846641" y="1556749"/>
                </a:cubicBezTo>
                <a:cubicBezTo>
                  <a:pt x="2846247" y="1554649"/>
                  <a:pt x="2846851" y="1551688"/>
                  <a:pt x="2847461" y="1548729"/>
                </a:cubicBezTo>
                <a:cubicBezTo>
                  <a:pt x="2570813" y="1412938"/>
                  <a:pt x="2306528" y="1254043"/>
                  <a:pt x="2058558" y="1071804"/>
                </a:cubicBezTo>
                <a:cubicBezTo>
                  <a:pt x="2118947" y="1245450"/>
                  <a:pt x="2231454" y="1407035"/>
                  <a:pt x="2291089" y="1585512"/>
                </a:cubicBezTo>
                <a:cubicBezTo>
                  <a:pt x="2383696" y="1860991"/>
                  <a:pt x="2441466" y="2144264"/>
                  <a:pt x="2473792" y="2432858"/>
                </a:cubicBezTo>
                <a:cubicBezTo>
                  <a:pt x="2475176" y="2446319"/>
                  <a:pt x="2431252" y="2512059"/>
                  <a:pt x="2420124" y="2495762"/>
                </a:cubicBezTo>
                <a:cubicBezTo>
                  <a:pt x="2291230" y="2305989"/>
                  <a:pt x="2208353" y="2083557"/>
                  <a:pt x="2119846" y="1872898"/>
                </a:cubicBezTo>
                <a:cubicBezTo>
                  <a:pt x="2037236" y="1675682"/>
                  <a:pt x="1982639" y="1492905"/>
                  <a:pt x="1995210" y="1288346"/>
                </a:cubicBezTo>
                <a:cubicBezTo>
                  <a:pt x="1948480" y="1372857"/>
                  <a:pt x="1900430" y="1457457"/>
                  <a:pt x="1850975" y="1540820"/>
                </a:cubicBezTo>
                <a:cubicBezTo>
                  <a:pt x="1816437" y="1599587"/>
                  <a:pt x="1789540" y="1661598"/>
                  <a:pt x="1723490" y="1688355"/>
                </a:cubicBezTo>
                <a:cubicBezTo>
                  <a:pt x="1718826" y="1690241"/>
                  <a:pt x="1711811" y="1688563"/>
                  <a:pt x="1710157" y="1683354"/>
                </a:cubicBezTo>
                <a:cubicBezTo>
                  <a:pt x="1675928" y="1583238"/>
                  <a:pt x="1752515" y="1420588"/>
                  <a:pt x="1807265" y="1336896"/>
                </a:cubicBezTo>
                <a:cubicBezTo>
                  <a:pt x="1856904" y="1260695"/>
                  <a:pt x="1925612" y="1200294"/>
                  <a:pt x="2011049" y="1173376"/>
                </a:cubicBezTo>
                <a:cubicBezTo>
                  <a:pt x="2011743" y="1171736"/>
                  <a:pt x="2013211" y="1169782"/>
                  <a:pt x="2014681" y="1167830"/>
                </a:cubicBezTo>
                <a:cubicBezTo>
                  <a:pt x="1995942" y="1119335"/>
                  <a:pt x="1980541" y="1069035"/>
                  <a:pt x="1971037" y="1015438"/>
                </a:cubicBezTo>
                <a:cubicBezTo>
                  <a:pt x="1970873" y="1012795"/>
                  <a:pt x="1971247" y="1010377"/>
                  <a:pt x="1971858" y="1007420"/>
                </a:cubicBezTo>
                <a:cubicBezTo>
                  <a:pt x="1889219" y="944106"/>
                  <a:pt x="1807963" y="877509"/>
                  <a:pt x="1729505" y="808882"/>
                </a:cubicBezTo>
                <a:cubicBezTo>
                  <a:pt x="1652132" y="740719"/>
                  <a:pt x="1577790" y="669969"/>
                  <a:pt x="1506007" y="597733"/>
                </a:cubicBezTo>
                <a:cubicBezTo>
                  <a:pt x="1650265" y="988437"/>
                  <a:pt x="1648039" y="1402749"/>
                  <a:pt x="1499912" y="1795211"/>
                </a:cubicBezTo>
                <a:cubicBezTo>
                  <a:pt x="1496995" y="1803635"/>
                  <a:pt x="1454455" y="1866099"/>
                  <a:pt x="1444926" y="1841464"/>
                </a:cubicBezTo>
                <a:cubicBezTo>
                  <a:pt x="1288444" y="1433999"/>
                  <a:pt x="1179507" y="967467"/>
                  <a:pt x="1425791" y="572788"/>
                </a:cubicBezTo>
                <a:cubicBezTo>
                  <a:pt x="1428418" y="568101"/>
                  <a:pt x="1431907" y="564428"/>
                  <a:pt x="1435390" y="560750"/>
                </a:cubicBezTo>
                <a:cubicBezTo>
                  <a:pt x="1440033" y="554349"/>
                  <a:pt x="1445996" y="547863"/>
                  <a:pt x="1451502" y="542471"/>
                </a:cubicBezTo>
                <a:cubicBezTo>
                  <a:pt x="1361214" y="448553"/>
                  <a:pt x="1275425" y="351231"/>
                  <a:pt x="1194128" y="250903"/>
                </a:cubicBezTo>
                <a:close/>
                <a:moveTo>
                  <a:pt x="890158" y="0"/>
                </a:moveTo>
                <a:lnTo>
                  <a:pt x="937892" y="0"/>
                </a:lnTo>
                <a:lnTo>
                  <a:pt x="924483" y="30495"/>
                </a:lnTo>
                <a:cubicBezTo>
                  <a:pt x="886566" y="121698"/>
                  <a:pt x="856718" y="217584"/>
                  <a:pt x="872288" y="306259"/>
                </a:cubicBezTo>
                <a:cubicBezTo>
                  <a:pt x="896800" y="446040"/>
                  <a:pt x="987449" y="577127"/>
                  <a:pt x="1006247" y="727373"/>
                </a:cubicBezTo>
                <a:cubicBezTo>
                  <a:pt x="1042700" y="1013846"/>
                  <a:pt x="1021035" y="1326579"/>
                  <a:pt x="986481" y="1611960"/>
                </a:cubicBezTo>
                <a:cubicBezTo>
                  <a:pt x="984668" y="1625361"/>
                  <a:pt x="941918" y="1692886"/>
                  <a:pt x="928400" y="1663986"/>
                </a:cubicBezTo>
                <a:cubicBezTo>
                  <a:pt x="723163" y="1233305"/>
                  <a:pt x="596239" y="818387"/>
                  <a:pt x="771281" y="368438"/>
                </a:cubicBezTo>
                <a:lnTo>
                  <a:pt x="200540" y="942511"/>
                </a:lnTo>
                <a:cubicBezTo>
                  <a:pt x="190537" y="952438"/>
                  <a:pt x="161507" y="972341"/>
                  <a:pt x="170253" y="942567"/>
                </a:cubicBezTo>
                <a:cubicBezTo>
                  <a:pt x="222670" y="771614"/>
                  <a:pt x="326261" y="624255"/>
                  <a:pt x="442049" y="489150"/>
                </a:cubicBezTo>
                <a:cubicBezTo>
                  <a:pt x="542966" y="370919"/>
                  <a:pt x="644574" y="322520"/>
                  <a:pt x="788582" y="301724"/>
                </a:cubicBezTo>
                <a:cubicBezTo>
                  <a:pt x="788307" y="293239"/>
                  <a:pt x="787808" y="285302"/>
                  <a:pt x="788312" y="276498"/>
                </a:cubicBezTo>
                <a:cubicBezTo>
                  <a:pt x="793051" y="221208"/>
                  <a:pt x="817827" y="155085"/>
                  <a:pt x="847625" y="89075"/>
                </a:cubicBezTo>
                <a:close/>
                <a:moveTo>
                  <a:pt x="29788" y="0"/>
                </a:moveTo>
                <a:lnTo>
                  <a:pt x="93321" y="0"/>
                </a:lnTo>
                <a:lnTo>
                  <a:pt x="79142" y="68966"/>
                </a:lnTo>
                <a:cubicBezTo>
                  <a:pt x="45734" y="225436"/>
                  <a:pt x="26794" y="379659"/>
                  <a:pt x="21253" y="535687"/>
                </a:cubicBezTo>
                <a:lnTo>
                  <a:pt x="61909" y="380358"/>
                </a:lnTo>
                <a:cubicBezTo>
                  <a:pt x="78826" y="316055"/>
                  <a:pt x="96125" y="249346"/>
                  <a:pt x="118339" y="184712"/>
                </a:cubicBezTo>
                <a:cubicBezTo>
                  <a:pt x="129562" y="152119"/>
                  <a:pt x="141878" y="119997"/>
                  <a:pt x="154192" y="87864"/>
                </a:cubicBezTo>
                <a:lnTo>
                  <a:pt x="186604" y="0"/>
                </a:lnTo>
                <a:lnTo>
                  <a:pt x="216386" y="0"/>
                </a:lnTo>
                <a:lnTo>
                  <a:pt x="180314" y="97640"/>
                </a:lnTo>
                <a:cubicBezTo>
                  <a:pt x="168233" y="129221"/>
                  <a:pt x="155916" y="161350"/>
                  <a:pt x="144924" y="193392"/>
                </a:cubicBezTo>
                <a:cubicBezTo>
                  <a:pt x="123175" y="256933"/>
                  <a:pt x="106102" y="323103"/>
                  <a:pt x="89413" y="386853"/>
                </a:cubicBezTo>
                <a:lnTo>
                  <a:pt x="49686" y="539999"/>
                </a:lnTo>
                <a:cubicBezTo>
                  <a:pt x="112204" y="409054"/>
                  <a:pt x="181190" y="283748"/>
                  <a:pt x="236604" y="152292"/>
                </a:cubicBezTo>
                <a:lnTo>
                  <a:pt x="289375" y="0"/>
                </a:lnTo>
                <a:lnTo>
                  <a:pt x="369729" y="0"/>
                </a:lnTo>
                <a:lnTo>
                  <a:pt x="354160" y="65656"/>
                </a:lnTo>
                <a:cubicBezTo>
                  <a:pt x="272180" y="311007"/>
                  <a:pt x="108679" y="519263"/>
                  <a:pt x="21325" y="763628"/>
                </a:cubicBezTo>
                <a:cubicBezTo>
                  <a:pt x="18671" y="771035"/>
                  <a:pt x="13191" y="778653"/>
                  <a:pt x="6426" y="785104"/>
                </a:cubicBezTo>
                <a:lnTo>
                  <a:pt x="0" y="789215"/>
                </a:lnTo>
                <a:lnTo>
                  <a:pt x="0" y="163142"/>
                </a:lnTo>
                <a:lnTo>
                  <a:pt x="20220" y="37416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45" name="Rectangle 144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EF1A7FEF-6D57-5B46-85CE-B59F9E1EF5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1" y="1676400"/>
            <a:ext cx="4953000" cy="1216153"/>
          </a:xfrm>
        </p:spPr>
        <p:txBody>
          <a:bodyPr anchor="t">
            <a:normAutofit/>
          </a:bodyPr>
          <a:lstStyle/>
          <a:p>
            <a:r>
              <a:rPr lang="tr-TR" sz="4000"/>
              <a:t>PAZAR YERİ</a:t>
            </a:r>
          </a:p>
        </p:txBody>
      </p:sp>
      <p:graphicFrame>
        <p:nvGraphicFramePr>
          <p:cNvPr id="4" name="İçerik Yer Tutucusu 3">
            <a:extLst>
              <a:ext uri="{FF2B5EF4-FFF2-40B4-BE49-F238E27FC236}">
                <a16:creationId xmlns:a16="http://schemas.microsoft.com/office/drawing/2014/main" id="{67EBB395-DFE4-1E42-9520-7967A3F4BE2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01439435"/>
              </p:ext>
            </p:extLst>
          </p:nvPr>
        </p:nvGraphicFramePr>
        <p:xfrm>
          <a:off x="685800" y="2299447"/>
          <a:ext cx="5638801" cy="288215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10242" name="Picture 2" descr="Pazaryeri Tekniği Nedir? | Eğitim Sözlüğü 2021">
            <a:extLst>
              <a:ext uri="{FF2B5EF4-FFF2-40B4-BE49-F238E27FC236}">
                <a16:creationId xmlns:a16="http://schemas.microsoft.com/office/drawing/2014/main" id="{E6B94829-24DE-C346-8357-C352EB17C9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3250"/>
          <a:stretch/>
        </p:blipFill>
        <p:spPr bwMode="auto">
          <a:xfrm>
            <a:off x="6819900" y="1676400"/>
            <a:ext cx="3505200" cy="30407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609863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606</TotalTime>
  <Words>1371</Words>
  <Application>Microsoft Macintosh PowerPoint</Application>
  <PresentationFormat>Geniş ekran</PresentationFormat>
  <Paragraphs>150</Paragraphs>
  <Slides>26</Slides>
  <Notes>0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3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26</vt:i4>
      </vt:variant>
    </vt:vector>
  </HeadingPairs>
  <TitlesOfParts>
    <vt:vector size="30" baseType="lpstr">
      <vt:lpstr>Arial</vt:lpstr>
      <vt:lpstr>Calibri</vt:lpstr>
      <vt:lpstr>Calibri Light</vt:lpstr>
      <vt:lpstr>Office Teması</vt:lpstr>
      <vt:lpstr>ÖĞRETİM İLKE VE YÖNTEMLERİ </vt:lpstr>
      <vt:lpstr>DERS İÇERİĞİ</vt:lpstr>
      <vt:lpstr>KONFERANS</vt:lpstr>
      <vt:lpstr>KONFERANS</vt:lpstr>
      <vt:lpstr>KONFERANS</vt:lpstr>
      <vt:lpstr>KONFERANS</vt:lpstr>
      <vt:lpstr>SEMİNER </vt:lpstr>
      <vt:lpstr>PANEL</vt:lpstr>
      <vt:lpstr>PANEL</vt:lpstr>
      <vt:lpstr>PANEL</vt:lpstr>
      <vt:lpstr>SEMPOZYUM</vt:lpstr>
      <vt:lpstr>SEMPOZYUM</vt:lpstr>
      <vt:lpstr>MÜNAZARA</vt:lpstr>
      <vt:lpstr>MÜNAZARA</vt:lpstr>
      <vt:lpstr>MÜNAZARA</vt:lpstr>
      <vt:lpstr>SOKRAT TARTIŞMASI</vt:lpstr>
      <vt:lpstr>SOKRAT TARTIŞMASI</vt:lpstr>
      <vt:lpstr>SOKRAT TARTIŞMASI</vt:lpstr>
      <vt:lpstr>SOKRAT TARTIŞMASI</vt:lpstr>
      <vt:lpstr>SOKRAT SEMİNERİ</vt:lpstr>
      <vt:lpstr>ZIT PANEL</vt:lpstr>
      <vt:lpstr>ZIT PANEL</vt:lpstr>
      <vt:lpstr>KOLLEGYUM</vt:lpstr>
      <vt:lpstr>KOLLEGYUM</vt:lpstr>
      <vt:lpstr>PAZAR YERİ</vt:lpstr>
      <vt:lpstr>PAZAR YERİ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ÖĞRETİM İLKE VE YÖNTEMLERİ </dc:title>
  <dc:creator>ELİF SOBİ</dc:creator>
  <cp:lastModifiedBy>ELİF SOBİ</cp:lastModifiedBy>
  <cp:revision>1</cp:revision>
  <dcterms:created xsi:type="dcterms:W3CDTF">2021-12-29T10:46:11Z</dcterms:created>
  <dcterms:modified xsi:type="dcterms:W3CDTF">2021-12-29T20:52:49Z</dcterms:modified>
</cp:coreProperties>
</file>